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_rels/presentation.xml.rels" ContentType="application/vnd.openxmlformats-package.relationship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media/image1.jpeg" ContentType="image/jpeg"/>
  <Override PartName="/ppt/media/image8.png" ContentType="image/png"/>
  <Override PartName="/ppt/media/image2.png" ContentType="image/png"/>
  <Override PartName="/ppt/media/image12.jpeg" ContentType="image/jpeg"/>
  <Override PartName="/ppt/media/image7.jpeg" ContentType="image/jpeg"/>
  <Override PartName="/ppt/media/image3.png" ContentType="image/png"/>
  <Override PartName="/ppt/media/image4.jpeg" ContentType="image/jpeg"/>
  <Override PartName="/ppt/media/image5.jpeg" ContentType="image/jpeg"/>
  <Override PartName="/ppt/media/image10.jpeg" ContentType="image/jpeg"/>
  <Override PartName="/ppt/media/image6.png" ContentType="image/png"/>
  <Override PartName="/ppt/media/image9.png" ContentType="image/png"/>
  <Override PartName="/ppt/media/image13.jpeg" ContentType="image/jpeg"/>
  <Override PartName="/ppt/media/image11.jpeg" ContentType="image/jpeg"/>
  <Override PartName="/ppt/media/image14.jpeg" ContentType="image/jpeg"/>
  <Override PartName="/ppt/media/image15.jpeg" ContentType="image/jpeg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8300700" cy="102997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363C54C-8420-487E-A5F9-2658A4D18F1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914760" y="410760"/>
            <a:ext cx="16468920" cy="171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914760" y="2409840"/>
            <a:ext cx="1913040" cy="30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6870"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914760" y="2748240"/>
            <a:ext cx="1913040" cy="30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6870"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D735F95-D392-4AE9-821C-6921D7753FF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914760" y="410760"/>
            <a:ext cx="16468920" cy="171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914760" y="2409840"/>
            <a:ext cx="933480" cy="30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1246"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1895400" y="2409840"/>
            <a:ext cx="933480" cy="30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1246"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914760" y="2748240"/>
            <a:ext cx="933480" cy="30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1246"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1895400" y="2748240"/>
            <a:ext cx="933480" cy="30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1246"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824B2FF-BFDC-408F-8B1D-738A07543DD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914760" y="410760"/>
            <a:ext cx="16468920" cy="171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914760" y="2409840"/>
            <a:ext cx="615600" cy="30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748" lnSpcReduction="10000"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1561680" y="2409840"/>
            <a:ext cx="615600" cy="30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748" lnSpcReduction="10000"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2208240" y="2409840"/>
            <a:ext cx="615600" cy="30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748" lnSpcReduction="10000"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914760" y="2748240"/>
            <a:ext cx="615600" cy="30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748" lnSpcReduction="10000"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1561680" y="2748240"/>
            <a:ext cx="615600" cy="30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748" lnSpcReduction="10000"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2208240" y="2748240"/>
            <a:ext cx="615600" cy="30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748" lnSpcReduction="10000"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C6E3318-A731-4B4C-BBB7-87DF77701D5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760" y="410760"/>
            <a:ext cx="16468920" cy="171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914760" y="2277720"/>
            <a:ext cx="1913040" cy="91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3292623-33BD-4043-B2B0-94D4A099853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760" y="410760"/>
            <a:ext cx="16468920" cy="171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4760" y="2409840"/>
            <a:ext cx="1913040" cy="64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867"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4F9F04A-E687-4773-A46B-2D2FAFC84F0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914760" y="410760"/>
            <a:ext cx="16468920" cy="171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914760" y="2409840"/>
            <a:ext cx="933480" cy="64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745"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1895400" y="2409840"/>
            <a:ext cx="933480" cy="64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745"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C8547CC-F293-4AA4-85C4-FCC6F31148A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760" y="410760"/>
            <a:ext cx="16468920" cy="171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E36C6F5-78FD-41B8-AB0C-63CAD71155F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914760" y="410760"/>
            <a:ext cx="16468920" cy="796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4469EF9-E549-46A1-A4E4-34F9FAE83E3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914760" y="410760"/>
            <a:ext cx="16468920" cy="171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914760" y="2409840"/>
            <a:ext cx="933480" cy="30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1246"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1895400" y="2409840"/>
            <a:ext cx="933480" cy="64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745"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914760" y="2748240"/>
            <a:ext cx="933480" cy="30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1246"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0643430-5D93-4584-9017-BCAC8420BDF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914760" y="410760"/>
            <a:ext cx="16468920" cy="171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914760" y="2409840"/>
            <a:ext cx="933480" cy="64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745"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1895400" y="2409840"/>
            <a:ext cx="933480" cy="30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1246"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1895400" y="2748240"/>
            <a:ext cx="933480" cy="30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1246"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0E87F99-F52C-4B10-9D58-66E1E1C7C14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914760" y="410760"/>
            <a:ext cx="16468920" cy="171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914760" y="2409840"/>
            <a:ext cx="933480" cy="30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1246"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1895400" y="2409840"/>
            <a:ext cx="933480" cy="30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1246"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914760" y="2748240"/>
            <a:ext cx="1913040" cy="30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6870"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554DA6B-C954-4FF6-9F44-269810C1EFF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914760" y="410760"/>
            <a:ext cx="16468920" cy="171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914760" y="2409840"/>
            <a:ext cx="1913040" cy="64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2924280" y="2409840"/>
            <a:ext cx="1913040" cy="64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914760" y="3119400"/>
            <a:ext cx="3921120" cy="64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2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ftr" idx="1"/>
          </p:nvPr>
        </p:nvSpPr>
        <p:spPr>
          <a:xfrm>
            <a:off x="6222240" y="9578880"/>
            <a:ext cx="5854320" cy="5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sldNum" idx="2"/>
          </p:nvPr>
        </p:nvSpPr>
        <p:spPr>
          <a:xfrm>
            <a:off x="13176360" y="9578880"/>
            <a:ext cx="4207320" cy="5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03FCA7E-B5BD-47B2-992F-3B117723D97E}" type="slidenum">
              <a:rPr b="0" lang="en-IN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 idx="3"/>
          </p:nvPr>
        </p:nvSpPr>
        <p:spPr>
          <a:xfrm>
            <a:off x="915120" y="9578880"/>
            <a:ext cx="4207320" cy="5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9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18286200" cy="10285200"/>
          </a:xfrm>
          <a:prstGeom prst="rect">
            <a:avLst/>
          </a:prstGeom>
          <a:ln w="0">
            <a:noFill/>
          </a:ln>
        </p:spPr>
      </p:pic>
      <p:grpSp>
        <p:nvGrpSpPr>
          <p:cNvPr id="44" name="object 3"/>
          <p:cNvGrpSpPr/>
          <p:nvPr/>
        </p:nvGrpSpPr>
        <p:grpSpPr>
          <a:xfrm>
            <a:off x="975240" y="3096720"/>
            <a:ext cx="15375240" cy="2506680"/>
            <a:chOff x="975240" y="3096720"/>
            <a:chExt cx="15375240" cy="2506680"/>
          </a:xfrm>
        </p:grpSpPr>
        <p:pic>
          <p:nvPicPr>
            <p:cNvPr id="45" name="object 4" descr=""/>
            <p:cNvPicPr/>
            <p:nvPr/>
          </p:nvPicPr>
          <p:blipFill>
            <a:blip r:embed="rId2"/>
            <a:stretch/>
          </p:blipFill>
          <p:spPr>
            <a:xfrm>
              <a:off x="975240" y="3096720"/>
              <a:ext cx="15375240" cy="2506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6" name="object 5" descr=""/>
            <p:cNvPicPr/>
            <p:nvPr/>
          </p:nvPicPr>
          <p:blipFill>
            <a:blip r:embed="rId3"/>
            <a:stretch/>
          </p:blipFill>
          <p:spPr>
            <a:xfrm>
              <a:off x="1014840" y="3096720"/>
              <a:ext cx="15067440" cy="225072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18286200" cy="10285200"/>
          </a:xfrm>
          <a:prstGeom prst="rect">
            <a:avLst/>
          </a:prstGeom>
          <a:ln w="0"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902240" y="1076040"/>
            <a:ext cx="7234200" cy="1759320"/>
          </a:xfrm>
          <a:prstGeom prst="rect">
            <a:avLst/>
          </a:prstGeom>
          <a:noFill/>
          <a:ln w="0">
            <a:noFill/>
          </a:ln>
        </p:spPr>
        <p:txBody>
          <a:bodyPr lIns="0" rIns="0" tIns="25920" bIns="0" anchor="t">
            <a:noAutofit/>
          </a:bodyPr>
          <a:p>
            <a:pPr marL="12600" indent="0">
              <a:lnSpc>
                <a:spcPts val="6829"/>
              </a:lnSpc>
              <a:spcBef>
                <a:spcPts val="204"/>
              </a:spcBef>
              <a:buNone/>
              <a:tabLst>
                <a:tab algn="l" pos="0"/>
              </a:tabLst>
            </a:pPr>
            <a:r>
              <a:rPr b="1" lang="en-IN" sz="5700" spc="-21" strike="noStrike">
                <a:solidFill>
                  <a:srgbClr val="ffab40"/>
                </a:solidFill>
                <a:latin typeface="Verdana"/>
              </a:rPr>
              <a:t>C</a:t>
            </a:r>
            <a:r>
              <a:rPr b="1" lang="en-IN" sz="5700" spc="-106" strike="noStrike">
                <a:solidFill>
                  <a:srgbClr val="ffab40"/>
                </a:solidFill>
                <a:latin typeface="Verdana"/>
              </a:rPr>
              <a:t>o</a:t>
            </a:r>
            <a:r>
              <a:rPr b="1" lang="en-IN" sz="5700" spc="-75" strike="noStrike">
                <a:solidFill>
                  <a:srgbClr val="ffab40"/>
                </a:solidFill>
                <a:latin typeface="Verdana"/>
              </a:rPr>
              <a:t>n</a:t>
            </a:r>
            <a:r>
              <a:rPr b="1" lang="en-IN" sz="5700" spc="52" strike="noStrike">
                <a:solidFill>
                  <a:srgbClr val="ffab40"/>
                </a:solidFill>
                <a:latin typeface="Verdana"/>
              </a:rPr>
              <a:t>c</a:t>
            </a:r>
            <a:r>
              <a:rPr b="1" lang="en-IN" sz="5700" spc="-157" strike="noStrike">
                <a:solidFill>
                  <a:srgbClr val="ffab40"/>
                </a:solidFill>
                <a:latin typeface="Verdana"/>
              </a:rPr>
              <a:t>lusion</a:t>
            </a:r>
            <a:r>
              <a:rPr b="1" lang="en-IN" sz="5700" spc="-1" strike="noStrike">
                <a:solidFill>
                  <a:srgbClr val="ffab40"/>
                </a:solidFill>
                <a:latin typeface="Verdana"/>
              </a:rPr>
              <a:t>	</a:t>
            </a:r>
            <a:r>
              <a:rPr b="1" lang="en-IN" sz="5700" spc="-160" strike="noStrike">
                <a:solidFill>
                  <a:srgbClr val="ffab40"/>
                </a:solidFill>
                <a:latin typeface="Verdana"/>
              </a:rPr>
              <a:t>a</a:t>
            </a:r>
            <a:r>
              <a:rPr b="1" lang="en-IN" sz="5700" spc="-137" strike="noStrike">
                <a:solidFill>
                  <a:srgbClr val="ffab40"/>
                </a:solidFill>
                <a:latin typeface="Verdana"/>
              </a:rPr>
              <a:t>n</a:t>
            </a:r>
            <a:r>
              <a:rPr b="1" lang="en-IN" sz="5700" spc="-7" strike="noStrike">
                <a:solidFill>
                  <a:srgbClr val="ffab40"/>
                </a:solidFill>
                <a:latin typeface="Verdana"/>
              </a:rPr>
              <a:t>d  </a:t>
            </a:r>
            <a:r>
              <a:rPr b="1" lang="en-IN" sz="5700" spc="-151" strike="noStrike">
                <a:solidFill>
                  <a:srgbClr val="ffab40"/>
                </a:solidFill>
                <a:latin typeface="Verdana"/>
              </a:rPr>
              <a:t>Future</a:t>
            </a:r>
            <a:r>
              <a:rPr b="1" lang="en-IN" sz="5700" spc="-296" strike="noStrike">
                <a:solidFill>
                  <a:srgbClr val="ffab40"/>
                </a:solidFill>
                <a:latin typeface="Verdana"/>
              </a:rPr>
              <a:t> </a:t>
            </a:r>
            <a:r>
              <a:rPr b="1" lang="en-IN" sz="5700" spc="-222" strike="noStrike">
                <a:solidFill>
                  <a:srgbClr val="ffab40"/>
                </a:solidFill>
                <a:latin typeface="Verdana"/>
              </a:rPr>
              <a:t>Goals</a:t>
            </a:r>
            <a:endParaRPr b="0" lang="en-IN" sz="5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object 4"/>
          <p:cNvSpPr/>
          <p:nvPr/>
        </p:nvSpPr>
        <p:spPr>
          <a:xfrm>
            <a:off x="10080000" y="1080000"/>
            <a:ext cx="6563520" cy="48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840" bIns="0" anchor="t">
            <a:spAutoFit/>
          </a:bodyPr>
          <a:p>
            <a:pPr marL="12600">
              <a:lnSpc>
                <a:spcPct val="100000"/>
              </a:lnSpc>
              <a:spcBef>
                <a:spcPts val="125"/>
              </a:spcBef>
            </a:pPr>
            <a:r>
              <a:rPr b="0" lang="en-IN" sz="3050" spc="-106" strike="noStrike">
                <a:solidFill>
                  <a:srgbClr val="ffffff"/>
                </a:solidFill>
                <a:latin typeface="Verdana"/>
              </a:rPr>
              <a:t>In</a:t>
            </a:r>
            <a:r>
              <a:rPr b="0" lang="en-IN" sz="3050" spc="-19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3050" spc="97" strike="noStrike">
                <a:solidFill>
                  <a:srgbClr val="ffffff"/>
                </a:solidFill>
                <a:latin typeface="Verdana"/>
              </a:rPr>
              <a:t>c</a:t>
            </a:r>
            <a:r>
              <a:rPr b="0" lang="en-IN" sz="3050" spc="111" strike="noStrike">
                <a:solidFill>
                  <a:srgbClr val="ffffff"/>
                </a:solidFill>
                <a:latin typeface="Verdana"/>
              </a:rPr>
              <a:t>on</a:t>
            </a:r>
            <a:r>
              <a:rPr b="0" lang="en-IN" sz="3050" spc="66" strike="noStrike">
                <a:solidFill>
                  <a:srgbClr val="ffffff"/>
                </a:solidFill>
                <a:latin typeface="Verdana"/>
              </a:rPr>
              <a:t>c</a:t>
            </a:r>
            <a:r>
              <a:rPr b="0" lang="en-IN" sz="3050" spc="-32" strike="noStrike">
                <a:solidFill>
                  <a:srgbClr val="ffffff"/>
                </a:solidFill>
                <a:latin typeface="Verdana"/>
              </a:rPr>
              <a:t>lusion,</a:t>
            </a:r>
            <a:r>
              <a:rPr b="0" lang="en-IN" sz="3050" spc="-19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3050" spc="248" strike="noStrike">
                <a:solidFill>
                  <a:srgbClr val="ffffff"/>
                </a:solidFill>
                <a:latin typeface="Verdana"/>
              </a:rPr>
              <a:t>m</a:t>
            </a:r>
            <a:r>
              <a:rPr b="0" lang="en-IN" sz="3050" spc="-140" strike="noStrike">
                <a:solidFill>
                  <a:srgbClr val="ffffff"/>
                </a:solidFill>
                <a:latin typeface="Verdana"/>
              </a:rPr>
              <a:t>y</a:t>
            </a:r>
            <a:r>
              <a:rPr b="0" lang="en-IN" sz="3050" spc="-19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3050" spc="46" strike="noStrike">
                <a:solidFill>
                  <a:srgbClr val="ffffff"/>
                </a:solidFill>
                <a:latin typeface="Verdana"/>
              </a:rPr>
              <a:t>in</a:t>
            </a:r>
            <a:r>
              <a:rPr b="0" lang="en-IN" sz="3050" spc="-7" strike="noStrike">
                <a:solidFill>
                  <a:srgbClr val="ffffff"/>
                </a:solidFill>
                <a:latin typeface="Verdana"/>
              </a:rPr>
              <a:t>t</a:t>
            </a:r>
            <a:r>
              <a:rPr b="0" lang="en-IN" sz="3050" spc="-21" strike="noStrike">
                <a:solidFill>
                  <a:srgbClr val="ffffff"/>
                </a:solidFill>
                <a:latin typeface="Verdana"/>
              </a:rPr>
              <a:t>e</a:t>
            </a:r>
            <a:r>
              <a:rPr b="0" lang="en-IN" sz="3050" spc="-41" strike="noStrike">
                <a:solidFill>
                  <a:srgbClr val="ffffff"/>
                </a:solidFill>
                <a:latin typeface="Verdana"/>
              </a:rPr>
              <a:t>r</a:t>
            </a:r>
            <a:r>
              <a:rPr b="0" lang="en-IN" sz="3050" spc="60" strike="noStrike">
                <a:solidFill>
                  <a:srgbClr val="ffffff"/>
                </a:solidFill>
                <a:latin typeface="Verdana"/>
              </a:rPr>
              <a:t>nship</a:t>
            </a:r>
            <a:endParaRPr b="0" lang="en-IN" sz="3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object 5"/>
          <p:cNvSpPr/>
          <p:nvPr/>
        </p:nvSpPr>
        <p:spPr>
          <a:xfrm>
            <a:off x="10175040" y="1669320"/>
            <a:ext cx="5557680" cy="94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840" bIns="0" anchor="t">
            <a:spAutoFit/>
          </a:bodyPr>
          <a:p>
            <a:pPr marL="12600">
              <a:lnSpc>
                <a:spcPct val="100000"/>
              </a:lnSpc>
              <a:spcBef>
                <a:spcPts val="125"/>
              </a:spcBef>
              <a:tabLst>
                <a:tab algn="l" pos="1289520"/>
                <a:tab algn="l" pos="2817000"/>
                <a:tab algn="l" pos="3908520"/>
                <a:tab algn="l" pos="5315760"/>
              </a:tabLst>
            </a:pPr>
            <a:r>
              <a:rPr b="0" lang="en-IN" sz="3050" spc="83" strike="noStrike">
                <a:solidFill>
                  <a:srgbClr val="ffffff"/>
                </a:solidFill>
                <a:latin typeface="Verdana"/>
              </a:rPr>
              <a:t>with</a:t>
            </a:r>
            <a:r>
              <a:rPr b="0" lang="en-IN" sz="3050" spc="83" strike="noStrike">
                <a:solidFill>
                  <a:srgbClr val="ffffff"/>
                </a:solidFill>
                <a:latin typeface="Verdana"/>
              </a:rPr>
              <a:t>	</a:t>
            </a:r>
            <a:r>
              <a:rPr b="0" lang="en-IN" sz="3050" spc="273" strike="noStrike">
                <a:solidFill>
                  <a:srgbClr val="ffffff"/>
                </a:solidFill>
                <a:latin typeface="Verdana"/>
              </a:rPr>
              <a:t>M</a:t>
            </a:r>
            <a:r>
              <a:rPr b="0" lang="en-IN" sz="3050" spc="151" strike="noStrike">
                <a:solidFill>
                  <a:srgbClr val="ffffff"/>
                </a:solidFill>
                <a:latin typeface="Verdana"/>
              </a:rPr>
              <a:t>L</a:t>
            </a:r>
            <a:r>
              <a:rPr b="0" lang="en-IN" sz="3050" spc="-41" strike="noStrike">
                <a:solidFill>
                  <a:srgbClr val="ffffff"/>
                </a:solidFill>
                <a:latin typeface="Verdana"/>
              </a:rPr>
              <a:t>SA</a:t>
            </a:r>
            <a:r>
              <a:rPr b="0" lang="en-IN" sz="3050" spc="-1" strike="noStrike">
                <a:solidFill>
                  <a:srgbClr val="ffffff"/>
                </a:solidFill>
                <a:latin typeface="Verdana"/>
              </a:rPr>
              <a:t>	</a:t>
            </a:r>
            <a:r>
              <a:rPr b="0" lang="en-IN" sz="3050" spc="-1" strike="noStrike">
                <a:solidFill>
                  <a:srgbClr val="ffffff"/>
                </a:solidFill>
                <a:latin typeface="Verdana"/>
              </a:rPr>
              <a:t>has</a:t>
            </a:r>
            <a:r>
              <a:rPr b="0" lang="en-IN" sz="3050" spc="-1" strike="noStrike">
                <a:solidFill>
                  <a:srgbClr val="ffffff"/>
                </a:solidFill>
                <a:latin typeface="Verdana"/>
              </a:rPr>
              <a:t>	</a:t>
            </a:r>
            <a:r>
              <a:rPr b="0" lang="en-IN" sz="3050" spc="86" strike="noStrike">
                <a:solidFill>
                  <a:srgbClr val="ffffff"/>
                </a:solidFill>
                <a:latin typeface="Verdana"/>
              </a:rPr>
              <a:t>been</a:t>
            </a:r>
            <a:r>
              <a:rPr b="0" lang="en-IN" sz="3050" spc="-1" strike="noStrike">
                <a:solidFill>
                  <a:srgbClr val="ffffff"/>
                </a:solidFill>
                <a:latin typeface="Verdana"/>
              </a:rPr>
              <a:t>	</a:t>
            </a:r>
            <a:r>
              <a:rPr b="0" lang="en-IN" sz="3050" spc="-21" strike="noStrike">
                <a:solidFill>
                  <a:srgbClr val="ffffff"/>
                </a:solidFill>
                <a:latin typeface="Verdana"/>
              </a:rPr>
              <a:t>a</a:t>
            </a:r>
            <a:endParaRPr b="0" lang="en-IN" sz="3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object 6"/>
          <p:cNvSpPr/>
          <p:nvPr/>
        </p:nvSpPr>
        <p:spPr>
          <a:xfrm>
            <a:off x="10175040" y="2136240"/>
            <a:ext cx="5557680" cy="48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840" bIns="0" anchor="t">
            <a:spAutoFit/>
          </a:bodyPr>
          <a:p>
            <a:pPr marL="12600">
              <a:lnSpc>
                <a:spcPct val="100000"/>
              </a:lnSpc>
              <a:spcBef>
                <a:spcPts val="125"/>
              </a:spcBef>
              <a:tabLst>
                <a:tab algn="l" pos="3313440"/>
              </a:tabLst>
            </a:pPr>
            <a:r>
              <a:rPr b="0" lang="en-IN" sz="3050" spc="-7" strike="noStrike">
                <a:solidFill>
                  <a:srgbClr val="ffffff"/>
                </a:solidFill>
                <a:latin typeface="Verdana"/>
              </a:rPr>
              <a:t>transformative</a:t>
            </a:r>
            <a:r>
              <a:rPr b="0" lang="en-IN" sz="3050" spc="-7" strike="noStrike">
                <a:solidFill>
                  <a:srgbClr val="ffffff"/>
                </a:solidFill>
                <a:latin typeface="Verdana"/>
              </a:rPr>
              <a:t>	</a:t>
            </a:r>
            <a:r>
              <a:rPr b="0" lang="en-IN" sz="3050" spc="-21" strike="noStrike">
                <a:solidFill>
                  <a:srgbClr val="ffffff"/>
                </a:solidFill>
                <a:latin typeface="Verdana"/>
              </a:rPr>
              <a:t>experience,</a:t>
            </a:r>
            <a:endParaRPr b="0" lang="en-IN" sz="3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object 7"/>
          <p:cNvSpPr/>
          <p:nvPr/>
        </p:nvSpPr>
        <p:spPr>
          <a:xfrm>
            <a:off x="10175040" y="2602800"/>
            <a:ext cx="5557680" cy="48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840" bIns="0" anchor="t">
            <a:spAutoFit/>
          </a:bodyPr>
          <a:p>
            <a:pPr marL="12600">
              <a:lnSpc>
                <a:spcPct val="100000"/>
              </a:lnSpc>
              <a:spcBef>
                <a:spcPts val="125"/>
              </a:spcBef>
              <a:tabLst>
                <a:tab algn="l" pos="2628360"/>
                <a:tab algn="l" pos="3754080"/>
              </a:tabLst>
            </a:pPr>
            <a:r>
              <a:rPr b="0" lang="en-IN" sz="3050" spc="86" strike="noStrike">
                <a:solidFill>
                  <a:srgbClr val="ffffff"/>
                </a:solidFill>
                <a:latin typeface="Verdana"/>
              </a:rPr>
              <a:t>enhan</a:t>
            </a:r>
            <a:r>
              <a:rPr b="0" lang="en-IN" sz="3050" spc="46" strike="noStrike">
                <a:solidFill>
                  <a:srgbClr val="ffffff"/>
                </a:solidFill>
                <a:latin typeface="Verdana"/>
              </a:rPr>
              <a:t>c</a:t>
            </a:r>
            <a:r>
              <a:rPr b="0" lang="en-IN" sz="3050" spc="100" strike="noStrike">
                <a:solidFill>
                  <a:srgbClr val="ffffff"/>
                </a:solidFill>
                <a:latin typeface="Verdana"/>
              </a:rPr>
              <a:t>ing</a:t>
            </a:r>
            <a:r>
              <a:rPr b="0" lang="en-IN" sz="3050" spc="-1" strike="noStrike">
                <a:solidFill>
                  <a:srgbClr val="ffffff"/>
                </a:solidFill>
                <a:latin typeface="Verdana"/>
              </a:rPr>
              <a:t>	</a:t>
            </a:r>
            <a:r>
              <a:rPr b="0" lang="en-IN" sz="3050" spc="248" strike="noStrike">
                <a:solidFill>
                  <a:srgbClr val="ffffff"/>
                </a:solidFill>
                <a:latin typeface="Verdana"/>
              </a:rPr>
              <a:t>m</a:t>
            </a:r>
            <a:r>
              <a:rPr b="0" lang="en-IN" sz="3050" spc="-140" strike="noStrike">
                <a:solidFill>
                  <a:srgbClr val="ffffff"/>
                </a:solidFill>
                <a:latin typeface="Verdana"/>
              </a:rPr>
              <a:t>y</a:t>
            </a:r>
            <a:r>
              <a:rPr b="0" lang="en-IN" sz="3050" spc="-1" strike="noStrike">
                <a:solidFill>
                  <a:srgbClr val="ffffff"/>
                </a:solidFill>
                <a:latin typeface="Verdana"/>
              </a:rPr>
              <a:t>	</a:t>
            </a:r>
            <a:r>
              <a:rPr b="0" lang="en-IN" sz="3050" spc="-15" strike="noStrike">
                <a:solidFill>
                  <a:srgbClr val="ffffff"/>
                </a:solidFill>
                <a:latin typeface="Verdana"/>
              </a:rPr>
              <a:t>t</a:t>
            </a:r>
            <a:r>
              <a:rPr b="0" lang="en-IN" sz="3050" spc="83" strike="noStrike">
                <a:solidFill>
                  <a:srgbClr val="ffffff"/>
                </a:solidFill>
                <a:latin typeface="Verdana"/>
              </a:rPr>
              <a:t>e</a:t>
            </a:r>
            <a:r>
              <a:rPr b="0" lang="en-IN" sz="3050" spc="46" strike="noStrike">
                <a:solidFill>
                  <a:srgbClr val="ffffff"/>
                </a:solidFill>
                <a:latin typeface="Verdana"/>
              </a:rPr>
              <a:t>c</a:t>
            </a:r>
            <a:r>
              <a:rPr b="0" lang="en-IN" sz="3050" spc="52" strike="noStrike">
                <a:solidFill>
                  <a:srgbClr val="ffffff"/>
                </a:solidFill>
                <a:latin typeface="Verdana"/>
              </a:rPr>
              <a:t>hnical</a:t>
            </a:r>
            <a:endParaRPr b="0" lang="en-IN" sz="3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object 8"/>
          <p:cNvSpPr/>
          <p:nvPr/>
        </p:nvSpPr>
        <p:spPr>
          <a:xfrm>
            <a:off x="10175040" y="3069720"/>
            <a:ext cx="5557680" cy="140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040" bIns="0" anchor="t">
            <a:spAutoFit/>
          </a:bodyPr>
          <a:p>
            <a:pPr marL="12600" algn="just">
              <a:lnSpc>
                <a:spcPct val="100000"/>
              </a:lnSpc>
              <a:spcBef>
                <a:spcPts val="111"/>
              </a:spcBef>
            </a:pPr>
            <a:r>
              <a:rPr b="0" lang="en-IN" sz="3050" spc="-32" strike="noStrike">
                <a:solidFill>
                  <a:srgbClr val="ffffff"/>
                </a:solidFill>
                <a:latin typeface="Verdana"/>
              </a:rPr>
              <a:t>skills </a:t>
            </a:r>
            <a:r>
              <a:rPr b="0" lang="en-IN" sz="3050" spc="92" strike="noStrike">
                <a:solidFill>
                  <a:srgbClr val="ffffff"/>
                </a:solidFill>
                <a:latin typeface="Verdana"/>
              </a:rPr>
              <a:t>and </a:t>
            </a:r>
            <a:r>
              <a:rPr b="0" lang="en-IN" sz="3050" spc="41" strike="noStrike">
                <a:solidFill>
                  <a:srgbClr val="ffffff"/>
                </a:solidFill>
                <a:latin typeface="Verdana"/>
              </a:rPr>
              <a:t>preparing </a:t>
            </a:r>
            <a:r>
              <a:rPr b="0" lang="en-IN" sz="3050" spc="151" strike="noStrike">
                <a:solidFill>
                  <a:srgbClr val="ffffff"/>
                </a:solidFill>
                <a:latin typeface="Verdana"/>
              </a:rPr>
              <a:t>me </a:t>
            </a:r>
            <a:r>
              <a:rPr b="0" lang="en-IN" sz="3050" spc="-21" strike="noStrike">
                <a:solidFill>
                  <a:srgbClr val="ffffff"/>
                </a:solidFill>
                <a:latin typeface="Verdana"/>
              </a:rPr>
              <a:t>for </a:t>
            </a:r>
            <a:r>
              <a:rPr b="0" lang="en-IN" sz="3050" spc="-1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3050" spc="21" strike="noStrike">
                <a:solidFill>
                  <a:srgbClr val="ffffff"/>
                </a:solidFill>
                <a:latin typeface="Verdana"/>
              </a:rPr>
              <a:t>future </a:t>
            </a:r>
            <a:r>
              <a:rPr b="0" lang="en-IN" sz="3050" spc="-1" strike="noStrike">
                <a:solidFill>
                  <a:srgbClr val="ffffff"/>
                </a:solidFill>
                <a:latin typeface="Verdana"/>
              </a:rPr>
              <a:t>challenges. </a:t>
            </a:r>
            <a:r>
              <a:rPr b="0" lang="en-IN" sz="3050" spc="-361" strike="noStrike">
                <a:solidFill>
                  <a:srgbClr val="ffffff"/>
                </a:solidFill>
                <a:latin typeface="Verdana"/>
              </a:rPr>
              <a:t>I</a:t>
            </a:r>
            <a:r>
              <a:rPr b="0" lang="en-IN" sz="3050" spc="-35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3050" spc="72" strike="noStrike">
                <a:solidFill>
                  <a:srgbClr val="ffffff"/>
                </a:solidFill>
                <a:latin typeface="Verdana"/>
              </a:rPr>
              <a:t>aim </a:t>
            </a:r>
            <a:r>
              <a:rPr b="0" lang="en-IN" sz="3050" spc="18" strike="noStrike">
                <a:solidFill>
                  <a:srgbClr val="ffffff"/>
                </a:solidFill>
                <a:latin typeface="Verdana"/>
              </a:rPr>
              <a:t>to </a:t>
            </a:r>
            <a:r>
              <a:rPr b="0" lang="en-IN" sz="3050" spc="21" strike="noStrike">
                <a:solidFill>
                  <a:srgbClr val="ffffff"/>
                </a:solidFill>
                <a:latin typeface="Verdana"/>
              </a:rPr>
              <a:t> further</a:t>
            </a:r>
            <a:r>
              <a:rPr b="0" lang="en-IN" sz="3050" spc="49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3050" spc="-1" strike="noStrike">
                <a:solidFill>
                  <a:srgbClr val="ffffff"/>
                </a:solidFill>
                <a:latin typeface="Verdana"/>
              </a:rPr>
              <a:t>explore</a:t>
            </a:r>
            <a:r>
              <a:rPr b="0" lang="en-IN" sz="3050" spc="54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IN" sz="3050" spc="-46" strike="noStrike">
                <a:solidFill>
                  <a:srgbClr val="ffffff"/>
                </a:solidFill>
                <a:latin typeface="Verdana"/>
              </a:rPr>
              <a:t>advanced</a:t>
            </a:r>
            <a:endParaRPr b="0" lang="en-IN" sz="3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object 9"/>
          <p:cNvSpPr/>
          <p:nvPr/>
        </p:nvSpPr>
        <p:spPr>
          <a:xfrm>
            <a:off x="10175040" y="4469760"/>
            <a:ext cx="4213800" cy="94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840" bIns="0" anchor="t">
            <a:spAutoFit/>
          </a:bodyPr>
          <a:p>
            <a:pPr marL="12600">
              <a:lnSpc>
                <a:spcPct val="100000"/>
              </a:lnSpc>
              <a:spcBef>
                <a:spcPts val="125"/>
              </a:spcBef>
              <a:tabLst>
                <a:tab algn="l" pos="1497960"/>
              </a:tabLst>
            </a:pPr>
            <a:r>
              <a:rPr b="1" lang="en-IN" sz="3050" spc="-52" strike="noStrike">
                <a:solidFill>
                  <a:srgbClr val="ffffff"/>
                </a:solidFill>
                <a:latin typeface="Verdana"/>
              </a:rPr>
              <a:t>web</a:t>
            </a:r>
            <a:r>
              <a:rPr b="1" lang="en-IN" sz="3050" spc="-52" strike="noStrike">
                <a:solidFill>
                  <a:srgbClr val="ffffff"/>
                </a:solidFill>
                <a:latin typeface="Verdana"/>
              </a:rPr>
              <a:t>	</a:t>
            </a:r>
            <a:r>
              <a:rPr b="1" lang="en-IN" sz="3050" spc="-46" strike="noStrike">
                <a:solidFill>
                  <a:srgbClr val="ffffff"/>
                </a:solidFill>
                <a:latin typeface="Verdana"/>
              </a:rPr>
              <a:t>technologies</a:t>
            </a:r>
            <a:endParaRPr b="0" lang="en-IN" sz="3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object 10"/>
          <p:cNvSpPr/>
          <p:nvPr/>
        </p:nvSpPr>
        <p:spPr>
          <a:xfrm>
            <a:off x="14949720" y="4469760"/>
            <a:ext cx="783000" cy="48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840" bIns="0" anchor="t">
            <a:spAutoFit/>
          </a:bodyPr>
          <a:p>
            <a:pPr marL="12600">
              <a:lnSpc>
                <a:spcPct val="100000"/>
              </a:lnSpc>
              <a:spcBef>
                <a:spcPts val="125"/>
              </a:spcBef>
            </a:pPr>
            <a:r>
              <a:rPr b="0" lang="en-IN" sz="3050" spc="92" strike="noStrike">
                <a:solidFill>
                  <a:srgbClr val="ffffff"/>
                </a:solidFill>
                <a:latin typeface="Verdana"/>
              </a:rPr>
              <a:t>and</a:t>
            </a:r>
            <a:endParaRPr b="0" lang="en-IN" sz="3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object 11"/>
          <p:cNvSpPr/>
          <p:nvPr/>
        </p:nvSpPr>
        <p:spPr>
          <a:xfrm>
            <a:off x="10175040" y="5400000"/>
            <a:ext cx="5557680" cy="14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000" bIns="0" anchor="t">
            <a:spAutoFit/>
          </a:bodyPr>
          <a:p>
            <a:pPr marL="12600" algn="just">
              <a:lnSpc>
                <a:spcPct val="101000"/>
              </a:lnSpc>
              <a:spcBef>
                <a:spcPts val="71"/>
              </a:spcBef>
            </a:pPr>
            <a:r>
              <a:rPr b="0" lang="en-IN" sz="3050" spc="46" strike="noStrike">
                <a:solidFill>
                  <a:srgbClr val="ffffff"/>
                </a:solidFill>
                <a:latin typeface="Verdana"/>
              </a:rPr>
              <a:t>contribute</a:t>
            </a:r>
            <a:r>
              <a:rPr b="0" lang="en-IN" sz="3050" spc="5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3050" spc="18" strike="noStrike">
                <a:solidFill>
                  <a:srgbClr val="ffffff"/>
                </a:solidFill>
                <a:latin typeface="Verdana"/>
              </a:rPr>
              <a:t>to</a:t>
            </a:r>
            <a:r>
              <a:rPr b="0" lang="en-IN" sz="3050" spc="2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3050" spc="66" strike="noStrike">
                <a:solidFill>
                  <a:srgbClr val="ffffff"/>
                </a:solidFill>
                <a:latin typeface="Verdana"/>
              </a:rPr>
              <a:t>impactful </a:t>
            </a:r>
            <a:r>
              <a:rPr b="0" lang="en-IN" sz="3050" spc="-106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3050" spc="-1" strike="noStrike">
                <a:solidFill>
                  <a:srgbClr val="ffffff"/>
                </a:solidFill>
                <a:latin typeface="Verdana"/>
              </a:rPr>
              <a:t>projects </a:t>
            </a:r>
            <a:r>
              <a:rPr b="0" lang="en-IN" sz="3050" spc="52" strike="noStrike">
                <a:solidFill>
                  <a:srgbClr val="ffffff"/>
                </a:solidFill>
                <a:latin typeface="Verdana"/>
              </a:rPr>
              <a:t>in </a:t>
            </a:r>
            <a:r>
              <a:rPr b="0" lang="en-IN" sz="3050" spc="60" strike="noStrike">
                <a:solidFill>
                  <a:srgbClr val="ffffff"/>
                </a:solidFill>
                <a:latin typeface="Verdana"/>
              </a:rPr>
              <a:t>the </a:t>
            </a:r>
            <a:r>
              <a:rPr b="0" lang="en-IN" sz="3050" spc="32" strike="noStrike">
                <a:solidFill>
                  <a:srgbClr val="ffffff"/>
                </a:solidFill>
                <a:latin typeface="Verdana"/>
              </a:rPr>
              <a:t>ﬁeld </a:t>
            </a:r>
            <a:r>
              <a:rPr b="0" lang="en-IN" sz="3050" spc="7" strike="noStrike">
                <a:solidFill>
                  <a:srgbClr val="ffffff"/>
                </a:solidFill>
                <a:latin typeface="Verdana"/>
              </a:rPr>
              <a:t>of </a:t>
            </a:r>
            <a:r>
              <a:rPr b="1" lang="en-IN" sz="3050" spc="-52" strike="noStrike">
                <a:solidFill>
                  <a:srgbClr val="ffffff"/>
                </a:solidFill>
                <a:latin typeface="Verdana"/>
              </a:rPr>
              <a:t>web </a:t>
            </a:r>
            <a:r>
              <a:rPr b="1" lang="en-IN" sz="3050" spc="-103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IN" sz="3050" spc="-80" strike="noStrike">
                <a:solidFill>
                  <a:srgbClr val="ffffff"/>
                </a:solidFill>
                <a:latin typeface="Verdana"/>
              </a:rPr>
              <a:t>development</a:t>
            </a:r>
            <a:r>
              <a:rPr b="0" lang="en-IN" sz="3050" spc="-80" strike="noStrike">
                <a:solidFill>
                  <a:srgbClr val="ffffff"/>
                </a:solidFill>
                <a:latin typeface="Verdana"/>
              </a:rPr>
              <a:t>.</a:t>
            </a:r>
            <a:endParaRPr b="0" lang="en-IN" sz="3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object 12"/>
          <p:cNvSpPr/>
          <p:nvPr/>
        </p:nvSpPr>
        <p:spPr>
          <a:xfrm>
            <a:off x="1968480" y="711360"/>
            <a:ext cx="5186160" cy="26640"/>
          </a:xfrm>
          <a:custGeom>
            <a:avLst/>
            <a:gdLst>
              <a:gd name="textAreaLeft" fmla="*/ 0 w 5186160"/>
              <a:gd name="textAreaRight" fmla="*/ 5187960 w 5186160"/>
              <a:gd name="textAreaTop" fmla="*/ 0 h 26640"/>
              <a:gd name="textAreaBottom" fmla="*/ 28440 h 26640"/>
            </a:gdLst>
            <a:ahLst/>
            <a:rect l="textAreaLeft" t="textAreaTop" r="textAreaRight" b="textAreaBottom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18286200" cy="10285200"/>
          </a:xfrm>
          <a:prstGeom prst="rect">
            <a:avLst/>
          </a:prstGeom>
          <a:ln w="0">
            <a:noFill/>
          </a:ln>
        </p:spPr>
      </p:pic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955880" y="1115280"/>
            <a:ext cx="9310320" cy="1734120"/>
          </a:xfrm>
          <a:prstGeom prst="rect">
            <a:avLst/>
          </a:prstGeom>
          <a:noFill/>
          <a:ln w="0">
            <a:noFill/>
          </a:ln>
        </p:spPr>
        <p:txBody>
          <a:bodyPr lIns="0" rIns="0" tIns="158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25"/>
              </a:spcBef>
              <a:buNone/>
              <a:tabLst>
                <a:tab algn="l" pos="0"/>
              </a:tabLst>
            </a:pPr>
            <a:r>
              <a:rPr b="1" lang="en-IN" sz="4100" spc="-120" strike="noStrike">
                <a:solidFill>
                  <a:srgbClr val="ffab40"/>
                </a:solidFill>
                <a:latin typeface="Verdana"/>
              </a:rPr>
              <a:t>Skills</a:t>
            </a:r>
            <a:r>
              <a:rPr b="1" lang="en-IN" sz="4100" spc="-216" strike="noStrike">
                <a:solidFill>
                  <a:srgbClr val="ffab40"/>
                </a:solidFill>
                <a:latin typeface="Verdana"/>
              </a:rPr>
              <a:t> </a:t>
            </a:r>
            <a:r>
              <a:rPr b="1" lang="en-IN" sz="4100" spc="-55" strike="noStrike">
                <a:solidFill>
                  <a:srgbClr val="ffab40"/>
                </a:solidFill>
                <a:latin typeface="Verdana"/>
              </a:rPr>
              <a:t>Acquired</a:t>
            </a:r>
            <a:r>
              <a:rPr b="1" lang="en-IN" sz="4100" spc="-216" strike="noStrike">
                <a:solidFill>
                  <a:srgbClr val="ffab40"/>
                </a:solidFill>
                <a:latin typeface="Verdana"/>
              </a:rPr>
              <a:t> </a:t>
            </a:r>
            <a:r>
              <a:rPr b="1" lang="en-IN" sz="4100" spc="-66" strike="noStrike">
                <a:solidFill>
                  <a:srgbClr val="ffab40"/>
                </a:solidFill>
                <a:latin typeface="Verdana"/>
              </a:rPr>
              <a:t>During</a:t>
            </a:r>
            <a:r>
              <a:rPr b="1" lang="en-IN" sz="4100" spc="-216" strike="noStrike">
                <a:solidFill>
                  <a:srgbClr val="ffab40"/>
                </a:solidFill>
                <a:latin typeface="Verdana"/>
              </a:rPr>
              <a:t> </a:t>
            </a:r>
            <a:r>
              <a:rPr b="1" lang="en-IN" sz="4100" spc="-171" strike="noStrike">
                <a:solidFill>
                  <a:srgbClr val="ffab40"/>
                </a:solidFill>
                <a:latin typeface="Verdana"/>
              </a:rPr>
              <a:t>Internship</a:t>
            </a:r>
            <a:endParaRPr b="0" lang="en-IN" sz="4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object 4"/>
          <p:cNvSpPr/>
          <p:nvPr/>
        </p:nvSpPr>
        <p:spPr>
          <a:xfrm>
            <a:off x="1954800" y="2615040"/>
            <a:ext cx="5001480" cy="714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040" bIns="0" anchor="t">
            <a:spAutoFit/>
          </a:bodyPr>
          <a:p>
            <a:pPr marL="12600">
              <a:lnSpc>
                <a:spcPct val="99000"/>
              </a:lnSpc>
              <a:spcBef>
                <a:spcPts val="111"/>
              </a:spcBef>
            </a:pPr>
            <a:r>
              <a:rPr b="0" lang="en-IN" sz="3150" spc="-32" strike="noStrike">
                <a:solidFill>
                  <a:srgbClr val="ffffff"/>
                </a:solidFill>
                <a:latin typeface="Verdana"/>
              </a:rPr>
              <a:t>Th</a:t>
            </a:r>
            <a:r>
              <a:rPr b="0" lang="en-IN" sz="3150" spc="-66" strike="noStrike">
                <a:solidFill>
                  <a:srgbClr val="ffffff"/>
                </a:solidFill>
                <a:latin typeface="Verdana"/>
              </a:rPr>
              <a:t>r</a:t>
            </a:r>
            <a:r>
              <a:rPr b="0" lang="en-IN" sz="3150" spc="92" strike="noStrike">
                <a:solidFill>
                  <a:srgbClr val="ffffff"/>
                </a:solidFill>
                <a:latin typeface="Verdana"/>
              </a:rPr>
              <a:t>oughout</a:t>
            </a:r>
            <a:r>
              <a:rPr b="0" lang="en-IN" sz="3150" spc="-28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3150" spc="228" strike="noStrike">
                <a:solidFill>
                  <a:srgbClr val="ffffff"/>
                </a:solidFill>
                <a:latin typeface="Verdana"/>
              </a:rPr>
              <a:t>m</a:t>
            </a:r>
            <a:r>
              <a:rPr b="0" lang="en-IN" sz="3150" spc="-114" strike="noStrike">
                <a:solidFill>
                  <a:srgbClr val="ffffff"/>
                </a:solidFill>
                <a:latin typeface="Verdana"/>
              </a:rPr>
              <a:t>y  </a:t>
            </a:r>
            <a:r>
              <a:rPr b="0" lang="en-IN" sz="3150" spc="38" strike="noStrike">
                <a:solidFill>
                  <a:srgbClr val="ffffff"/>
                </a:solidFill>
                <a:latin typeface="Verdana"/>
              </a:rPr>
              <a:t>in</a:t>
            </a:r>
            <a:r>
              <a:rPr b="0" lang="en-IN" sz="3150" spc="-15" strike="noStrike">
                <a:solidFill>
                  <a:srgbClr val="ffffff"/>
                </a:solidFill>
                <a:latin typeface="Verdana"/>
              </a:rPr>
              <a:t>t</a:t>
            </a:r>
            <a:r>
              <a:rPr b="0" lang="en-IN" sz="3150" spc="-35" strike="noStrike">
                <a:solidFill>
                  <a:srgbClr val="ffffff"/>
                </a:solidFill>
                <a:latin typeface="Verdana"/>
              </a:rPr>
              <a:t>e</a:t>
            </a:r>
            <a:r>
              <a:rPr b="0" lang="en-IN" sz="3150" spc="-55" strike="noStrike">
                <a:solidFill>
                  <a:srgbClr val="ffffff"/>
                </a:solidFill>
                <a:latin typeface="Verdana"/>
              </a:rPr>
              <a:t>r</a:t>
            </a:r>
            <a:r>
              <a:rPr b="0" lang="en-IN" sz="3150" spc="46" strike="noStrike">
                <a:solidFill>
                  <a:srgbClr val="ffffff"/>
                </a:solidFill>
                <a:latin typeface="Verdana"/>
              </a:rPr>
              <a:t>nshi</a:t>
            </a:r>
            <a:r>
              <a:rPr b="0" lang="en-IN" sz="3150" spc="12" strike="noStrike">
                <a:solidFill>
                  <a:srgbClr val="ffffff"/>
                </a:solidFill>
                <a:latin typeface="Verdana"/>
              </a:rPr>
              <a:t>p</a:t>
            </a:r>
            <a:r>
              <a:rPr b="0" lang="en-IN" sz="3150" spc="-480" strike="noStrike">
                <a:solidFill>
                  <a:srgbClr val="ffffff"/>
                </a:solidFill>
                <a:latin typeface="Verdana"/>
              </a:rPr>
              <a:t>,</a:t>
            </a:r>
            <a:r>
              <a:rPr b="0" lang="en-IN" sz="3150" spc="-28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3150" spc="-375" strike="noStrike">
                <a:solidFill>
                  <a:srgbClr val="ffffff"/>
                </a:solidFill>
                <a:latin typeface="Verdana"/>
              </a:rPr>
              <a:t>I</a:t>
            </a:r>
            <a:r>
              <a:rPr b="0" lang="en-IN" sz="3150" spc="-28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3150" spc="86" strike="noStrike">
                <a:solidFill>
                  <a:srgbClr val="ffffff"/>
                </a:solidFill>
                <a:latin typeface="Verdana"/>
              </a:rPr>
              <a:t>d</a:t>
            </a:r>
            <a:r>
              <a:rPr b="0" lang="en-IN" sz="3150" spc="46" strike="noStrike">
                <a:solidFill>
                  <a:srgbClr val="ffffff"/>
                </a:solidFill>
                <a:latin typeface="Verdana"/>
              </a:rPr>
              <a:t>e</a:t>
            </a:r>
            <a:r>
              <a:rPr b="0" lang="en-IN" sz="3150" spc="-211" strike="noStrike">
                <a:solidFill>
                  <a:srgbClr val="ffffff"/>
                </a:solidFill>
                <a:latin typeface="Verdana"/>
              </a:rPr>
              <a:t>v</a:t>
            </a:r>
            <a:r>
              <a:rPr b="0" lang="en-IN" sz="3150" spc="58" strike="noStrike">
                <a:solidFill>
                  <a:srgbClr val="ffffff"/>
                </a:solidFill>
                <a:latin typeface="Verdana"/>
              </a:rPr>
              <a:t>eloped</a:t>
            </a:r>
            <a:r>
              <a:rPr b="0" lang="en-IN" sz="3150" spc="-28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3150" spc="-26" strike="noStrike">
                <a:solidFill>
                  <a:srgbClr val="ffffff"/>
                </a:solidFill>
                <a:latin typeface="Verdana"/>
              </a:rPr>
              <a:t>a  </a:t>
            </a:r>
            <a:r>
              <a:rPr b="0" lang="en-IN" sz="3150" spc="-236" strike="noStrike">
                <a:solidFill>
                  <a:srgbClr val="ffffff"/>
                </a:solidFill>
                <a:latin typeface="Verdana"/>
              </a:rPr>
              <a:t>r</a:t>
            </a:r>
            <a:r>
              <a:rPr b="0" lang="en-IN" sz="3150" spc="66" strike="noStrike">
                <a:solidFill>
                  <a:srgbClr val="ffffff"/>
                </a:solidFill>
                <a:latin typeface="Verdana"/>
              </a:rPr>
              <a:t>ange</a:t>
            </a:r>
            <a:r>
              <a:rPr b="0" lang="en-IN" sz="3150" spc="-28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3150" spc="-1" strike="noStrike">
                <a:solidFill>
                  <a:srgbClr val="ffffff"/>
                </a:solidFill>
                <a:latin typeface="Verdana"/>
              </a:rPr>
              <a:t>of</a:t>
            </a:r>
            <a:r>
              <a:rPr b="0" lang="en-IN" sz="3150" spc="-28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3150" spc="-41" strike="noStrike">
                <a:solidFill>
                  <a:srgbClr val="ffffff"/>
                </a:solidFill>
                <a:latin typeface="Verdana"/>
              </a:rPr>
              <a:t>skills</a:t>
            </a:r>
            <a:r>
              <a:rPr b="0" lang="en-IN" sz="3150" spc="-28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3150" spc="60" strike="noStrike">
                <a:solidFill>
                  <a:srgbClr val="ffffff"/>
                </a:solidFill>
                <a:latin typeface="Verdana"/>
              </a:rPr>
              <a:t>in</a:t>
            </a:r>
            <a:r>
              <a:rPr b="0" lang="en-IN" sz="3150" spc="46" strike="noStrike">
                <a:solidFill>
                  <a:srgbClr val="ffffff"/>
                </a:solidFill>
                <a:latin typeface="Verdana"/>
              </a:rPr>
              <a:t>c</a:t>
            </a:r>
            <a:r>
              <a:rPr b="0" lang="en-IN" sz="3150" spc="77" strike="noStrike">
                <a:solidFill>
                  <a:srgbClr val="ffffff"/>
                </a:solidFill>
                <a:latin typeface="Verdana"/>
              </a:rPr>
              <a:t>luding  </a:t>
            </a:r>
            <a:r>
              <a:rPr b="1" lang="en-IN" sz="3150" spc="-35" strike="noStrike">
                <a:solidFill>
                  <a:srgbClr val="ffffff"/>
                </a:solidFill>
                <a:latin typeface="Verdana"/>
              </a:rPr>
              <a:t>f</a:t>
            </a:r>
            <a:r>
              <a:rPr b="1" lang="en-IN" sz="3150" spc="-202" strike="noStrike">
                <a:solidFill>
                  <a:srgbClr val="ffffff"/>
                </a:solidFill>
                <a:latin typeface="Verdana"/>
              </a:rPr>
              <a:t>r</a:t>
            </a:r>
            <a:r>
              <a:rPr b="1" lang="en-IN" sz="3150" spc="-55" strike="noStrike">
                <a:solidFill>
                  <a:srgbClr val="ffffff"/>
                </a:solidFill>
                <a:latin typeface="Verdana"/>
              </a:rPr>
              <a:t>on</a:t>
            </a:r>
            <a:r>
              <a:rPr b="1" lang="en-IN" sz="3150" spc="-97" strike="noStrike">
                <a:solidFill>
                  <a:srgbClr val="ffffff"/>
                </a:solidFill>
                <a:latin typeface="Verdana"/>
              </a:rPr>
              <a:t>t</a:t>
            </a:r>
            <a:r>
              <a:rPr b="1" lang="en-IN" sz="3150" spc="-60" strike="noStrike">
                <a:solidFill>
                  <a:srgbClr val="ffffff"/>
                </a:solidFill>
                <a:latin typeface="Verdana"/>
              </a:rPr>
              <a:t>e</a:t>
            </a:r>
            <a:r>
              <a:rPr b="1" lang="en-IN" sz="3150" spc="-46" strike="noStrike">
                <a:solidFill>
                  <a:srgbClr val="ffffff"/>
                </a:solidFill>
                <a:latin typeface="Verdana"/>
              </a:rPr>
              <a:t>n</a:t>
            </a:r>
            <a:r>
              <a:rPr b="1" lang="en-IN" sz="3150" spc="-7" strike="noStrike">
                <a:solidFill>
                  <a:srgbClr val="ffffff"/>
                </a:solidFill>
                <a:latin typeface="Verdana"/>
              </a:rPr>
              <a:t>d</a:t>
            </a:r>
            <a:r>
              <a:rPr b="1" lang="en-IN" sz="3150" spc="-25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3150" spc="77" strike="noStrike">
                <a:solidFill>
                  <a:srgbClr val="ffffff"/>
                </a:solidFill>
                <a:latin typeface="Verdana"/>
              </a:rPr>
              <a:t>and</a:t>
            </a:r>
            <a:r>
              <a:rPr b="0" lang="en-IN" sz="3150" spc="-28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IN" sz="3150" spc="-55" strike="noStrike">
                <a:solidFill>
                  <a:srgbClr val="ffffff"/>
                </a:solidFill>
                <a:latin typeface="Verdana"/>
              </a:rPr>
              <a:t>b</a:t>
            </a:r>
            <a:r>
              <a:rPr b="1" lang="en-IN" sz="3150" spc="-111" strike="noStrike">
                <a:solidFill>
                  <a:srgbClr val="ffffff"/>
                </a:solidFill>
                <a:latin typeface="Verdana"/>
              </a:rPr>
              <a:t>a</a:t>
            </a:r>
            <a:r>
              <a:rPr b="1" lang="en-IN" sz="3150" spc="21" strike="noStrike">
                <a:solidFill>
                  <a:srgbClr val="ffffff"/>
                </a:solidFill>
                <a:latin typeface="Verdana"/>
              </a:rPr>
              <a:t>c</a:t>
            </a:r>
            <a:r>
              <a:rPr b="1" lang="en-IN" sz="3150" spc="-35" strike="noStrike">
                <a:solidFill>
                  <a:srgbClr val="ffffff"/>
                </a:solidFill>
                <a:latin typeface="Verdana"/>
              </a:rPr>
              <a:t>k</a:t>
            </a:r>
            <a:r>
              <a:rPr b="1" lang="en-IN" sz="3150" spc="-60" strike="noStrike">
                <a:solidFill>
                  <a:srgbClr val="ffffff"/>
                </a:solidFill>
                <a:latin typeface="Verdana"/>
              </a:rPr>
              <a:t>e</a:t>
            </a:r>
            <a:r>
              <a:rPr b="1" lang="en-IN" sz="3150" spc="-46" strike="noStrike">
                <a:solidFill>
                  <a:srgbClr val="ffffff"/>
                </a:solidFill>
                <a:latin typeface="Verdana"/>
              </a:rPr>
              <a:t>n</a:t>
            </a:r>
            <a:r>
              <a:rPr b="1" lang="en-IN" sz="3150" spc="-7" strike="noStrike">
                <a:solidFill>
                  <a:srgbClr val="ffffff"/>
                </a:solidFill>
                <a:latin typeface="Verdana"/>
              </a:rPr>
              <a:t>d  </a:t>
            </a:r>
            <a:r>
              <a:rPr b="1" lang="en-IN" sz="3150" spc="-41" strike="noStrike">
                <a:solidFill>
                  <a:srgbClr val="ffffff"/>
                </a:solidFill>
                <a:latin typeface="Verdana"/>
              </a:rPr>
              <a:t>d</a:t>
            </a:r>
            <a:r>
              <a:rPr b="1" lang="en-IN" sz="3150" spc="-75" strike="noStrike">
                <a:solidFill>
                  <a:srgbClr val="ffffff"/>
                </a:solidFill>
                <a:latin typeface="Verdana"/>
              </a:rPr>
              <a:t>e</a:t>
            </a:r>
            <a:r>
              <a:rPr b="1" lang="en-IN" sz="3150" spc="-145" strike="noStrike">
                <a:solidFill>
                  <a:srgbClr val="ffffff"/>
                </a:solidFill>
                <a:latin typeface="Verdana"/>
              </a:rPr>
              <a:t>v</a:t>
            </a:r>
            <a:r>
              <a:rPr b="1" lang="en-IN" sz="3150" spc="-52" strike="noStrike">
                <a:solidFill>
                  <a:srgbClr val="ffffff"/>
                </a:solidFill>
                <a:latin typeface="Verdana"/>
              </a:rPr>
              <a:t>elop</a:t>
            </a:r>
            <a:r>
              <a:rPr b="1" lang="en-IN" sz="3150" spc="-72" strike="noStrike">
                <a:solidFill>
                  <a:srgbClr val="ffffff"/>
                </a:solidFill>
                <a:latin typeface="Verdana"/>
              </a:rPr>
              <a:t>m</a:t>
            </a:r>
            <a:r>
              <a:rPr b="1" lang="en-IN" sz="3150" spc="-52" strike="noStrike">
                <a:solidFill>
                  <a:srgbClr val="ffffff"/>
                </a:solidFill>
                <a:latin typeface="Verdana"/>
              </a:rPr>
              <a:t>ent</a:t>
            </a:r>
            <a:r>
              <a:rPr b="0" lang="en-IN" sz="3150" spc="-480" strike="noStrike">
                <a:solidFill>
                  <a:srgbClr val="ffffff"/>
                </a:solidFill>
                <a:latin typeface="Verdana"/>
              </a:rPr>
              <a:t>,</a:t>
            </a:r>
            <a:r>
              <a:rPr b="0" lang="en-IN" sz="3150" spc="-28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IN" sz="3150" spc="-111" strike="noStrike">
                <a:solidFill>
                  <a:srgbClr val="ffffff"/>
                </a:solidFill>
                <a:latin typeface="Verdana"/>
              </a:rPr>
              <a:t>p</a:t>
            </a:r>
            <a:r>
              <a:rPr b="1" lang="en-IN" sz="3150" spc="-106" strike="noStrike">
                <a:solidFill>
                  <a:srgbClr val="ffffff"/>
                </a:solidFill>
                <a:latin typeface="Verdana"/>
              </a:rPr>
              <a:t>r</a:t>
            </a:r>
            <a:r>
              <a:rPr b="1" lang="en-IN" sz="3150" spc="-86" strike="noStrike">
                <a:solidFill>
                  <a:srgbClr val="ffffff"/>
                </a:solidFill>
                <a:latin typeface="Verdana"/>
              </a:rPr>
              <a:t>oblem-  solvi</a:t>
            </a:r>
            <a:r>
              <a:rPr b="1" lang="en-IN" sz="3150" spc="-100" strike="noStrike">
                <a:solidFill>
                  <a:srgbClr val="ffffff"/>
                </a:solidFill>
                <a:latin typeface="Verdana"/>
              </a:rPr>
              <a:t>n</a:t>
            </a:r>
            <a:r>
              <a:rPr b="1" lang="en-IN" sz="3150" spc="1" strike="noStrike">
                <a:solidFill>
                  <a:srgbClr val="ffffff"/>
                </a:solidFill>
                <a:latin typeface="Verdana"/>
              </a:rPr>
              <a:t>g</a:t>
            </a:r>
            <a:r>
              <a:rPr b="0" lang="en-IN" sz="3150" spc="-480" strike="noStrike">
                <a:solidFill>
                  <a:srgbClr val="ffffff"/>
                </a:solidFill>
                <a:latin typeface="Verdana"/>
              </a:rPr>
              <a:t>,</a:t>
            </a:r>
            <a:r>
              <a:rPr b="0" lang="en-IN" sz="3150" spc="-28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3150" spc="77" strike="noStrike">
                <a:solidFill>
                  <a:srgbClr val="ffffff"/>
                </a:solidFill>
                <a:latin typeface="Verdana"/>
              </a:rPr>
              <a:t>and</a:t>
            </a:r>
            <a:r>
              <a:rPr b="0" lang="en-IN" sz="3150" spc="-28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IN" sz="3150" spc="-111" strike="noStrike">
                <a:solidFill>
                  <a:srgbClr val="ffffff"/>
                </a:solidFill>
                <a:latin typeface="Verdana"/>
              </a:rPr>
              <a:t>p</a:t>
            </a:r>
            <a:r>
              <a:rPr b="1" lang="en-IN" sz="3150" spc="-106" strike="noStrike">
                <a:solidFill>
                  <a:srgbClr val="ffffff"/>
                </a:solidFill>
                <a:latin typeface="Verdana"/>
              </a:rPr>
              <a:t>r</a:t>
            </a:r>
            <a:r>
              <a:rPr b="1" lang="en-IN" sz="3150" spc="-92" strike="noStrike">
                <a:solidFill>
                  <a:srgbClr val="ffffff"/>
                </a:solidFill>
                <a:latin typeface="Verdana"/>
              </a:rPr>
              <a:t>oje</a:t>
            </a:r>
            <a:r>
              <a:rPr b="1" lang="en-IN" sz="3150" spc="-66" strike="noStrike">
                <a:solidFill>
                  <a:srgbClr val="ffffff"/>
                </a:solidFill>
                <a:latin typeface="Verdana"/>
              </a:rPr>
              <a:t>c</a:t>
            </a:r>
            <a:r>
              <a:rPr b="1" lang="en-IN" sz="3150" spc="-26" strike="noStrike">
                <a:solidFill>
                  <a:srgbClr val="ffffff"/>
                </a:solidFill>
                <a:latin typeface="Verdana"/>
              </a:rPr>
              <a:t>t  </a:t>
            </a:r>
            <a:r>
              <a:rPr b="1" lang="en-IN" sz="3150" spc="-97" strike="noStrike">
                <a:solidFill>
                  <a:srgbClr val="ffffff"/>
                </a:solidFill>
                <a:latin typeface="Verdana"/>
              </a:rPr>
              <a:t>man</a:t>
            </a:r>
            <a:r>
              <a:rPr b="1" lang="en-IN" sz="3150" spc="-55" strike="noStrike">
                <a:solidFill>
                  <a:srgbClr val="ffffff"/>
                </a:solidFill>
                <a:latin typeface="Verdana"/>
              </a:rPr>
              <a:t>a</a:t>
            </a:r>
            <a:r>
              <a:rPr b="1" lang="en-IN" sz="3150" spc="-32" strike="noStrike">
                <a:solidFill>
                  <a:srgbClr val="ffffff"/>
                </a:solidFill>
                <a:latin typeface="Verdana"/>
              </a:rPr>
              <a:t>ge</a:t>
            </a:r>
            <a:r>
              <a:rPr b="1" lang="en-IN" sz="3150" spc="-26" strike="noStrike">
                <a:solidFill>
                  <a:srgbClr val="ffffff"/>
                </a:solidFill>
                <a:latin typeface="Verdana"/>
              </a:rPr>
              <a:t>m</a:t>
            </a:r>
            <a:r>
              <a:rPr b="1" lang="en-IN" sz="3150" spc="-52" strike="noStrike">
                <a:solidFill>
                  <a:srgbClr val="ffffff"/>
                </a:solidFill>
                <a:latin typeface="Verdana"/>
              </a:rPr>
              <a:t>ent</a:t>
            </a:r>
            <a:r>
              <a:rPr b="0" lang="en-IN" sz="3150" spc="-480" strike="noStrike">
                <a:solidFill>
                  <a:srgbClr val="ffffff"/>
                </a:solidFill>
                <a:latin typeface="Verdana"/>
              </a:rPr>
              <a:t>.</a:t>
            </a:r>
            <a:r>
              <a:rPr b="0" lang="en-IN" sz="3150" spc="-28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3150" spc="-375" strike="noStrike">
                <a:solidFill>
                  <a:srgbClr val="ffffff"/>
                </a:solidFill>
                <a:latin typeface="Verdana"/>
              </a:rPr>
              <a:t>I</a:t>
            </a:r>
            <a:r>
              <a:rPr b="0" lang="en-IN" sz="3150" spc="-28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3150" spc="-26" strike="noStrike">
                <a:solidFill>
                  <a:srgbClr val="ffffff"/>
                </a:solidFill>
                <a:latin typeface="Verdana"/>
              </a:rPr>
              <a:t>also  </a:t>
            </a:r>
            <a:r>
              <a:rPr b="0" lang="en-IN" sz="3150" spc="66" strike="noStrike">
                <a:solidFill>
                  <a:srgbClr val="ffffff"/>
                </a:solidFill>
                <a:latin typeface="Verdana"/>
              </a:rPr>
              <a:t>gained</a:t>
            </a:r>
            <a:r>
              <a:rPr b="0" lang="en-IN" sz="3150" spc="-28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3150" spc="-26" strike="noStrike">
                <a:solidFill>
                  <a:srgbClr val="ffffff"/>
                </a:solidFill>
                <a:latin typeface="Verdana"/>
              </a:rPr>
              <a:t>e</a:t>
            </a:r>
            <a:r>
              <a:rPr b="0" lang="en-IN" sz="3150" spc="-21" strike="noStrike">
                <a:solidFill>
                  <a:srgbClr val="ffffff"/>
                </a:solidFill>
                <a:latin typeface="Verdana"/>
              </a:rPr>
              <a:t>xpe</a:t>
            </a:r>
            <a:r>
              <a:rPr b="0" lang="en-IN" sz="3150" spc="-46" strike="noStrike">
                <a:solidFill>
                  <a:srgbClr val="ffffff"/>
                </a:solidFill>
                <a:latin typeface="Verdana"/>
              </a:rPr>
              <a:t>r</a:t>
            </a:r>
            <a:r>
              <a:rPr b="0" lang="en-IN" sz="3150" spc="52" strike="noStrike">
                <a:solidFill>
                  <a:srgbClr val="ffffff"/>
                </a:solidFill>
                <a:latin typeface="Verdana"/>
              </a:rPr>
              <a:t>ien</a:t>
            </a:r>
            <a:r>
              <a:rPr b="0" lang="en-IN" sz="3150" spc="26" strike="noStrike">
                <a:solidFill>
                  <a:srgbClr val="ffffff"/>
                </a:solidFill>
                <a:latin typeface="Verdana"/>
              </a:rPr>
              <a:t>c</a:t>
            </a:r>
            <a:r>
              <a:rPr b="0" lang="en-IN" sz="3150" spc="12" strike="noStrike">
                <a:solidFill>
                  <a:srgbClr val="ffffff"/>
                </a:solidFill>
                <a:latin typeface="Verdana"/>
              </a:rPr>
              <a:t>e</a:t>
            </a:r>
            <a:r>
              <a:rPr b="0" lang="en-IN" sz="3150" spc="-28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3150" spc="38" strike="noStrike">
                <a:solidFill>
                  <a:srgbClr val="ffffff"/>
                </a:solidFill>
                <a:latin typeface="Verdana"/>
              </a:rPr>
              <a:t>in  </a:t>
            </a:r>
            <a:r>
              <a:rPr b="1" lang="en-IN" sz="3150" spc="12" strike="noStrike">
                <a:solidFill>
                  <a:srgbClr val="ffffff"/>
                </a:solidFill>
                <a:latin typeface="Verdana"/>
              </a:rPr>
              <a:t>c</a:t>
            </a:r>
            <a:r>
              <a:rPr b="1" lang="en-IN" sz="3150" spc="-75" strike="noStrike">
                <a:solidFill>
                  <a:srgbClr val="ffffff"/>
                </a:solidFill>
                <a:latin typeface="Verdana"/>
              </a:rPr>
              <a:t>ollabo</a:t>
            </a:r>
            <a:r>
              <a:rPr b="1" lang="en-IN" sz="3150" spc="-290" strike="noStrike">
                <a:solidFill>
                  <a:srgbClr val="ffffff"/>
                </a:solidFill>
                <a:latin typeface="Verdana"/>
              </a:rPr>
              <a:t>r</a:t>
            </a:r>
            <a:r>
              <a:rPr b="1" lang="en-IN" sz="3150" spc="-80" strike="noStrike">
                <a:solidFill>
                  <a:srgbClr val="ffffff"/>
                </a:solidFill>
                <a:latin typeface="Verdana"/>
              </a:rPr>
              <a:t>ati</a:t>
            </a:r>
            <a:r>
              <a:rPr b="1" lang="en-IN" sz="3150" spc="-157" strike="noStrike">
                <a:solidFill>
                  <a:srgbClr val="ffffff"/>
                </a:solidFill>
                <a:latin typeface="Verdana"/>
              </a:rPr>
              <a:t>v</a:t>
            </a:r>
            <a:r>
              <a:rPr b="1" lang="en-IN" sz="3150" spc="-72" strike="noStrike">
                <a:solidFill>
                  <a:srgbClr val="ffffff"/>
                </a:solidFill>
                <a:latin typeface="Verdana"/>
              </a:rPr>
              <a:t>e</a:t>
            </a:r>
            <a:r>
              <a:rPr b="1" lang="en-IN" sz="3150" spc="-16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IN" sz="3150" spc="-126" strike="noStrike">
                <a:solidFill>
                  <a:srgbClr val="ffffff"/>
                </a:solidFill>
                <a:latin typeface="Verdana"/>
              </a:rPr>
              <a:t>w</a:t>
            </a:r>
            <a:r>
              <a:rPr b="1" lang="en-IN" sz="3150" spc="-140" strike="noStrike">
                <a:solidFill>
                  <a:srgbClr val="ffffff"/>
                </a:solidFill>
                <a:latin typeface="Verdana"/>
              </a:rPr>
              <a:t>o</a:t>
            </a:r>
            <a:r>
              <a:rPr b="1" lang="en-IN" sz="3150" spc="-111" strike="noStrike">
                <a:solidFill>
                  <a:srgbClr val="ffffff"/>
                </a:solidFill>
                <a:latin typeface="Verdana"/>
              </a:rPr>
              <a:t>r</a:t>
            </a:r>
            <a:r>
              <a:rPr b="1" lang="en-IN" sz="3150" spc="32" strike="noStrike">
                <a:solidFill>
                  <a:srgbClr val="ffffff"/>
                </a:solidFill>
                <a:latin typeface="Verdana"/>
              </a:rPr>
              <a:t>k</a:t>
            </a:r>
            <a:r>
              <a:rPr b="1" lang="en-IN" sz="3150" spc="-25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3150" spc="60" strike="noStrike">
                <a:solidFill>
                  <a:srgbClr val="ffffff"/>
                </a:solidFill>
                <a:latin typeface="Verdana"/>
              </a:rPr>
              <a:t>and  </a:t>
            </a:r>
            <a:r>
              <a:rPr b="1" lang="en-IN" sz="3150" spc="-55" strike="noStrike">
                <a:solidFill>
                  <a:srgbClr val="ffffff"/>
                </a:solidFill>
                <a:latin typeface="Verdana"/>
              </a:rPr>
              <a:t>time </a:t>
            </a:r>
            <a:r>
              <a:rPr b="1" lang="en-IN" sz="3150" spc="-97" strike="noStrike">
                <a:solidFill>
                  <a:srgbClr val="ffffff"/>
                </a:solidFill>
                <a:latin typeface="Verdana"/>
              </a:rPr>
              <a:t>management</a:t>
            </a:r>
            <a:r>
              <a:rPr b="0" lang="en-IN" sz="3150" spc="-97" strike="noStrike">
                <a:solidFill>
                  <a:srgbClr val="ffffff"/>
                </a:solidFill>
                <a:latin typeface="Verdana"/>
              </a:rPr>
              <a:t>, </a:t>
            </a:r>
            <a:r>
              <a:rPr b="0" lang="en-IN" sz="3150" spc="-9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3150" spc="97" strike="noStrike">
                <a:solidFill>
                  <a:srgbClr val="ffffff"/>
                </a:solidFill>
                <a:latin typeface="Verdana"/>
              </a:rPr>
              <a:t>whi</a:t>
            </a:r>
            <a:r>
              <a:rPr b="0" lang="en-IN" sz="3150" spc="58" strike="noStrike">
                <a:solidFill>
                  <a:srgbClr val="ffffff"/>
                </a:solidFill>
                <a:latin typeface="Verdana"/>
              </a:rPr>
              <a:t>c</a:t>
            </a:r>
            <a:r>
              <a:rPr b="0" lang="en-IN" sz="3150" spc="123" strike="noStrike">
                <a:solidFill>
                  <a:srgbClr val="ffffff"/>
                </a:solidFill>
                <a:latin typeface="Verdana"/>
              </a:rPr>
              <a:t>h</a:t>
            </a:r>
            <a:r>
              <a:rPr b="0" lang="en-IN" sz="3150" spc="-28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3150" spc="-72" strike="noStrike">
                <a:solidFill>
                  <a:srgbClr val="ffffff"/>
                </a:solidFill>
                <a:latin typeface="Verdana"/>
              </a:rPr>
              <a:t>a</a:t>
            </a:r>
            <a:r>
              <a:rPr b="0" lang="en-IN" sz="3150" spc="-97" strike="noStrike">
                <a:solidFill>
                  <a:srgbClr val="ffffff"/>
                </a:solidFill>
                <a:latin typeface="Verdana"/>
              </a:rPr>
              <a:t>r</a:t>
            </a:r>
            <a:r>
              <a:rPr b="0" lang="en-IN" sz="3150" spc="12" strike="noStrike">
                <a:solidFill>
                  <a:srgbClr val="ffffff"/>
                </a:solidFill>
                <a:latin typeface="Verdana"/>
              </a:rPr>
              <a:t>e</a:t>
            </a:r>
            <a:r>
              <a:rPr b="0" lang="en-IN" sz="3150" spc="-28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3150" spc="60" strike="noStrike">
                <a:solidFill>
                  <a:srgbClr val="ffffff"/>
                </a:solidFill>
                <a:latin typeface="Verdana"/>
              </a:rPr>
              <a:t>cru</a:t>
            </a:r>
            <a:r>
              <a:rPr b="0" lang="en-IN" sz="3150" spc="32" strike="noStrike">
                <a:solidFill>
                  <a:srgbClr val="ffffff"/>
                </a:solidFill>
                <a:latin typeface="Verdana"/>
              </a:rPr>
              <a:t>c</a:t>
            </a:r>
            <a:r>
              <a:rPr b="0" lang="en-IN" sz="3150" spc="-26" strike="noStrike">
                <a:solidFill>
                  <a:srgbClr val="ffffff"/>
                </a:solidFill>
                <a:latin typeface="Verdana"/>
              </a:rPr>
              <a:t>ial</a:t>
            </a:r>
            <a:r>
              <a:rPr b="0" lang="en-IN" sz="3150" spc="-28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3150" spc="41" strike="noStrike">
                <a:solidFill>
                  <a:srgbClr val="ffffff"/>
                </a:solidFill>
                <a:latin typeface="Verdana"/>
              </a:rPr>
              <a:t>in</a:t>
            </a:r>
            <a:r>
              <a:rPr b="0" lang="en-IN" sz="3150" spc="-28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3150" spc="41" strike="noStrike">
                <a:solidFill>
                  <a:srgbClr val="ffffff"/>
                </a:solidFill>
                <a:latin typeface="Verdana"/>
              </a:rPr>
              <a:t>the  </a:t>
            </a:r>
            <a:r>
              <a:rPr b="0" lang="en-IN" sz="3150" spc="-26" strike="noStrike">
                <a:solidFill>
                  <a:srgbClr val="ffffff"/>
                </a:solidFill>
                <a:latin typeface="Verdana"/>
              </a:rPr>
              <a:t>t</a:t>
            </a:r>
            <a:r>
              <a:rPr b="0" lang="en-IN" sz="3150" spc="66" strike="noStrike">
                <a:solidFill>
                  <a:srgbClr val="ffffff"/>
                </a:solidFill>
                <a:latin typeface="Verdana"/>
              </a:rPr>
              <a:t>e</a:t>
            </a:r>
            <a:r>
              <a:rPr b="0" lang="en-IN" sz="3150" spc="26" strike="noStrike">
                <a:solidFill>
                  <a:srgbClr val="ffffff"/>
                </a:solidFill>
                <a:latin typeface="Verdana"/>
              </a:rPr>
              <a:t>c</a:t>
            </a:r>
            <a:r>
              <a:rPr b="0" lang="en-IN" sz="3150" spc="123" strike="noStrike">
                <a:solidFill>
                  <a:srgbClr val="ffffff"/>
                </a:solidFill>
                <a:latin typeface="Verdana"/>
              </a:rPr>
              <a:t>h</a:t>
            </a:r>
            <a:r>
              <a:rPr b="0" lang="en-IN" sz="3150" spc="-28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3150" spc="21" strike="noStrike">
                <a:solidFill>
                  <a:srgbClr val="ffffff"/>
                </a:solidFill>
                <a:latin typeface="Verdana"/>
              </a:rPr>
              <a:t>indust</a:t>
            </a:r>
            <a:r>
              <a:rPr b="0" lang="en-IN" sz="3150" spc="60" strike="noStrike">
                <a:solidFill>
                  <a:srgbClr val="ffffff"/>
                </a:solidFill>
                <a:latin typeface="Verdana"/>
              </a:rPr>
              <a:t>r</a:t>
            </a:r>
            <a:r>
              <a:rPr b="0" lang="en-IN" sz="3150" spc="-270" strike="noStrike">
                <a:solidFill>
                  <a:srgbClr val="ffffff"/>
                </a:solidFill>
                <a:latin typeface="Verdana"/>
              </a:rPr>
              <a:t>y</a:t>
            </a:r>
            <a:r>
              <a:rPr b="0" lang="en-IN" sz="3150" spc="-480" strike="noStrike">
                <a:solidFill>
                  <a:srgbClr val="ffffff"/>
                </a:solidFill>
                <a:latin typeface="Verdana"/>
              </a:rPr>
              <a:t>.</a:t>
            </a:r>
            <a:endParaRPr b="0" lang="en-IN" sz="3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object 5"/>
          <p:cNvSpPr/>
          <p:nvPr/>
        </p:nvSpPr>
        <p:spPr>
          <a:xfrm>
            <a:off x="1968480" y="711360"/>
            <a:ext cx="5186160" cy="26640"/>
          </a:xfrm>
          <a:custGeom>
            <a:avLst/>
            <a:gdLst>
              <a:gd name="textAreaLeft" fmla="*/ 0 w 5186160"/>
              <a:gd name="textAreaRight" fmla="*/ 5187960 w 5186160"/>
              <a:gd name="textAreaTop" fmla="*/ 0 h 26640"/>
              <a:gd name="textAreaBottom" fmla="*/ 28440 h 26640"/>
            </a:gdLst>
            <a:ahLst/>
            <a:rect l="textAreaLeft" t="textAreaTop" r="textAreaRight" b="textAreaBottom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6" name="object 6" descr=""/>
          <p:cNvPicPr/>
          <p:nvPr/>
        </p:nvPicPr>
        <p:blipFill>
          <a:blip r:embed="rId2"/>
          <a:stretch/>
        </p:blipFill>
        <p:spPr>
          <a:xfrm>
            <a:off x="9876600" y="2638080"/>
            <a:ext cx="6665760" cy="6094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014000" y="3856680"/>
            <a:ext cx="7504560" cy="1361880"/>
          </a:xfrm>
          <a:prstGeom prst="rect">
            <a:avLst/>
          </a:prstGeom>
          <a:noFill/>
          <a:ln w="0">
            <a:noFill/>
          </a:ln>
        </p:spPr>
        <p:txBody>
          <a:bodyPr lIns="0" rIns="0" tIns="158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25"/>
              </a:spcBef>
              <a:buNone/>
              <a:tabLst>
                <a:tab algn="l" pos="0"/>
              </a:tabLst>
            </a:pPr>
            <a:r>
              <a:rPr b="1" lang="en-IN" sz="7850" spc="-471" strike="noStrike">
                <a:solidFill>
                  <a:srgbClr val="ffffff"/>
                </a:solidFill>
                <a:latin typeface="Verdana"/>
              </a:rPr>
              <a:t>ou!</a:t>
            </a:r>
            <a:endParaRPr b="0" lang="en-IN" sz="78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8" name="object 1" descr=""/>
          <p:cNvPicPr/>
          <p:nvPr/>
        </p:nvPicPr>
        <p:blipFill>
          <a:blip r:embed="rId1"/>
          <a:stretch/>
        </p:blipFill>
        <p:spPr>
          <a:xfrm>
            <a:off x="0" y="360"/>
            <a:ext cx="18286200" cy="10285200"/>
          </a:xfrm>
          <a:prstGeom prst="rect">
            <a:avLst/>
          </a:prstGeom>
          <a:ln w="0">
            <a:noFill/>
          </a:ln>
        </p:spPr>
      </p:pic>
      <p:sp>
        <p:nvSpPr>
          <p:cNvPr id="99" name="PlaceHolder 3"/>
          <p:cNvSpPr/>
          <p:nvPr/>
        </p:nvSpPr>
        <p:spPr>
          <a:xfrm>
            <a:off x="4680000" y="3883320"/>
            <a:ext cx="8506440" cy="295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3120" bIns="0" anchor="t">
            <a:noAutofit/>
          </a:bodyPr>
          <a:p>
            <a:pPr marL="12600">
              <a:lnSpc>
                <a:spcPts val="5700"/>
              </a:lnSpc>
              <a:spcBef>
                <a:spcPts val="261"/>
              </a:spcBef>
              <a:tabLst>
                <a:tab algn="l" pos="0"/>
              </a:tabLst>
            </a:pPr>
            <a:r>
              <a:rPr b="1" lang="en-IN" sz="9600" spc="-1" strike="noStrike">
                <a:solidFill>
                  <a:srgbClr val="ffab40"/>
                </a:solidFill>
                <a:latin typeface="Times New Roman"/>
              </a:rPr>
              <a:t>Thank You !</a:t>
            </a:r>
            <a:endParaRPr b="0" lang="en-IN" sz="9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object 13"/>
          <p:cNvSpPr/>
          <p:nvPr/>
        </p:nvSpPr>
        <p:spPr>
          <a:xfrm>
            <a:off x="5040000" y="5040000"/>
            <a:ext cx="6086160" cy="26640"/>
          </a:xfrm>
          <a:custGeom>
            <a:avLst/>
            <a:gdLst>
              <a:gd name="textAreaLeft" fmla="*/ 0 w 6086160"/>
              <a:gd name="textAreaRight" fmla="*/ 6087960 w 6086160"/>
              <a:gd name="textAreaTop" fmla="*/ 0 h 26640"/>
              <a:gd name="textAreaBottom" fmla="*/ 28440 h 26640"/>
            </a:gdLst>
            <a:ahLst/>
            <a:rect l="textAreaLeft" t="textAreaTop" r="textAreaRight" b="textAreaBottom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18286200" cy="10285200"/>
          </a:xfrm>
          <a:prstGeom prst="rect">
            <a:avLst/>
          </a:prstGeom>
          <a:ln w="0">
            <a:noFill/>
          </a:ln>
        </p:spPr>
      </p:pic>
      <p:sp>
        <p:nvSpPr>
          <p:cNvPr id="48" name="object 3"/>
          <p:cNvSpPr/>
          <p:nvPr/>
        </p:nvSpPr>
        <p:spPr>
          <a:xfrm>
            <a:off x="1954800" y="3376440"/>
            <a:ext cx="6805440" cy="321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800" bIns="0" anchor="t">
            <a:spAutoFit/>
          </a:bodyPr>
          <a:p>
            <a:pPr marL="12600">
              <a:lnSpc>
                <a:spcPct val="101000"/>
              </a:lnSpc>
              <a:spcBef>
                <a:spcPts val="85"/>
              </a:spcBef>
            </a:pPr>
            <a:r>
              <a:rPr b="1" lang="en-IN" sz="2600" spc="1" strike="noStrike">
                <a:solidFill>
                  <a:srgbClr val="fdfdfd"/>
                </a:solidFill>
                <a:latin typeface="Verdana"/>
              </a:rPr>
              <a:t>D</a:t>
            </a:r>
            <a:r>
              <a:rPr b="1" lang="en-IN" sz="2600" spc="-35" strike="noStrike">
                <a:solidFill>
                  <a:srgbClr val="fdfdfd"/>
                </a:solidFill>
                <a:latin typeface="Verdana"/>
              </a:rPr>
              <a:t>u</a:t>
            </a:r>
            <a:r>
              <a:rPr b="1" lang="en-IN" sz="2600" spc="-137" strike="noStrike">
                <a:solidFill>
                  <a:srgbClr val="fdfdfd"/>
                </a:solidFill>
                <a:latin typeface="Verdana"/>
              </a:rPr>
              <a:t>r</a:t>
            </a:r>
            <a:r>
              <a:rPr b="1" lang="en-IN" sz="2600" spc="-72" strike="noStrike">
                <a:solidFill>
                  <a:srgbClr val="fdfdfd"/>
                </a:solidFill>
                <a:latin typeface="Verdana"/>
              </a:rPr>
              <a:t>i</a:t>
            </a:r>
            <a:r>
              <a:rPr b="1" lang="en-IN" sz="2600" spc="-7" strike="noStrike">
                <a:solidFill>
                  <a:srgbClr val="fdfdfd"/>
                </a:solidFill>
                <a:latin typeface="Verdana"/>
              </a:rPr>
              <a:t>n</a:t>
            </a:r>
            <a:r>
              <a:rPr b="1" lang="en-IN" sz="2600" spc="26" strike="noStrike">
                <a:solidFill>
                  <a:srgbClr val="fdfdfd"/>
                </a:solidFill>
                <a:latin typeface="Verdana"/>
              </a:rPr>
              <a:t>g</a:t>
            </a:r>
            <a:r>
              <a:rPr b="1" lang="en-IN" sz="2600" spc="-202" strike="noStrike">
                <a:solidFill>
                  <a:srgbClr val="fdfdfd"/>
                </a:solidFill>
                <a:latin typeface="Verdana"/>
              </a:rPr>
              <a:t> </a:t>
            </a:r>
            <a:r>
              <a:rPr b="0" lang="en-IN" sz="2600" spc="222" strike="noStrike">
                <a:solidFill>
                  <a:srgbClr val="fdfdfd"/>
                </a:solidFill>
                <a:latin typeface="Verdana"/>
              </a:rPr>
              <a:t>m</a:t>
            </a:r>
            <a:r>
              <a:rPr b="0" lang="en-IN" sz="2600" spc="-111" strike="noStrike">
                <a:solidFill>
                  <a:srgbClr val="fdfdfd"/>
                </a:solidFill>
                <a:latin typeface="Verdana"/>
              </a:rPr>
              <a:t>y</a:t>
            </a:r>
            <a:r>
              <a:rPr b="0" lang="en-IN" sz="2600" spc="-225" strike="noStrike">
                <a:solidFill>
                  <a:srgbClr val="fdfdfd"/>
                </a:solidFill>
                <a:latin typeface="Verdana"/>
              </a:rPr>
              <a:t> </a:t>
            </a:r>
            <a:r>
              <a:rPr b="0" lang="en-IN" sz="2600" spc="58" strike="noStrike">
                <a:solidFill>
                  <a:srgbClr val="fdfdfd"/>
                </a:solidFill>
                <a:latin typeface="Verdana"/>
              </a:rPr>
              <a:t>o</a:t>
            </a:r>
            <a:r>
              <a:rPr b="0" lang="en-IN" sz="2600" spc="117" strike="noStrike">
                <a:solidFill>
                  <a:srgbClr val="fdfdfd"/>
                </a:solidFill>
                <a:latin typeface="Verdana"/>
              </a:rPr>
              <a:t>n</a:t>
            </a:r>
            <a:r>
              <a:rPr b="0" lang="en-IN" sz="2600" spc="-12" strike="noStrike">
                <a:solidFill>
                  <a:srgbClr val="fdfdfd"/>
                </a:solidFill>
                <a:latin typeface="Verdana"/>
              </a:rPr>
              <a:t>li</a:t>
            </a:r>
            <a:r>
              <a:rPr b="0" lang="en-IN" sz="2600" spc="117" strike="noStrike">
                <a:solidFill>
                  <a:srgbClr val="fdfdfd"/>
                </a:solidFill>
                <a:latin typeface="Verdana"/>
              </a:rPr>
              <a:t>n</a:t>
            </a:r>
            <a:r>
              <a:rPr b="0" lang="en-IN" sz="2600" spc="26" strike="noStrike">
                <a:solidFill>
                  <a:srgbClr val="fdfdfd"/>
                </a:solidFill>
                <a:latin typeface="Verdana"/>
              </a:rPr>
              <a:t>e</a:t>
            </a:r>
            <a:r>
              <a:rPr b="0" lang="en-IN" sz="2600" spc="-225" strike="noStrike">
                <a:solidFill>
                  <a:srgbClr val="fdfdfd"/>
                </a:solidFill>
                <a:latin typeface="Verdana"/>
              </a:rPr>
              <a:t> </a:t>
            </a:r>
            <a:r>
              <a:rPr b="0" lang="en-IN" sz="2600" spc="-12" strike="noStrike">
                <a:solidFill>
                  <a:srgbClr val="fdfdfd"/>
                </a:solidFill>
                <a:latin typeface="Verdana"/>
              </a:rPr>
              <a:t>i</a:t>
            </a:r>
            <a:r>
              <a:rPr b="0" lang="en-IN" sz="2600" spc="117" strike="noStrike">
                <a:solidFill>
                  <a:srgbClr val="fdfdfd"/>
                </a:solidFill>
                <a:latin typeface="Verdana"/>
              </a:rPr>
              <a:t>n</a:t>
            </a:r>
            <a:r>
              <a:rPr b="0" lang="en-IN" sz="2600" spc="-12" strike="noStrike">
                <a:solidFill>
                  <a:srgbClr val="fdfdfd"/>
                </a:solidFill>
                <a:latin typeface="Verdana"/>
              </a:rPr>
              <a:t>t</a:t>
            </a:r>
            <a:r>
              <a:rPr b="0" lang="en-IN" sz="2600" spc="21" strike="noStrike">
                <a:solidFill>
                  <a:srgbClr val="fdfdfd"/>
                </a:solidFill>
                <a:latin typeface="Verdana"/>
              </a:rPr>
              <a:t>e</a:t>
            </a:r>
            <a:r>
              <a:rPr b="0" lang="en-IN" sz="2600" spc="-80" strike="noStrike">
                <a:solidFill>
                  <a:srgbClr val="fdfdfd"/>
                </a:solidFill>
                <a:latin typeface="Verdana"/>
              </a:rPr>
              <a:t>r</a:t>
            </a:r>
            <a:r>
              <a:rPr b="0" lang="en-IN" sz="2600" spc="117" strike="noStrike">
                <a:solidFill>
                  <a:srgbClr val="fdfdfd"/>
                </a:solidFill>
                <a:latin typeface="Verdana"/>
              </a:rPr>
              <a:t>n</a:t>
            </a:r>
            <a:r>
              <a:rPr b="0" lang="en-IN" sz="2600" spc="-75" strike="noStrike">
                <a:solidFill>
                  <a:srgbClr val="fdfdfd"/>
                </a:solidFill>
                <a:latin typeface="Verdana"/>
              </a:rPr>
              <a:t>s</a:t>
            </a:r>
            <a:r>
              <a:rPr b="0" lang="en-IN" sz="2600" spc="117" strike="noStrike">
                <a:solidFill>
                  <a:srgbClr val="fdfdfd"/>
                </a:solidFill>
                <a:latin typeface="Verdana"/>
              </a:rPr>
              <a:t>h</a:t>
            </a:r>
            <a:r>
              <a:rPr b="0" lang="en-IN" sz="2600" spc="-12" strike="noStrike">
                <a:solidFill>
                  <a:srgbClr val="fdfdfd"/>
                </a:solidFill>
                <a:latin typeface="Verdana"/>
              </a:rPr>
              <a:t>i</a:t>
            </a:r>
            <a:r>
              <a:rPr b="0" lang="en-IN" sz="2600" spc="151" strike="noStrike">
                <a:solidFill>
                  <a:srgbClr val="fdfdfd"/>
                </a:solidFill>
                <a:latin typeface="Verdana"/>
              </a:rPr>
              <a:t>p</a:t>
            </a:r>
            <a:r>
              <a:rPr b="0" lang="en-IN" sz="2600" spc="-225" strike="noStrike">
                <a:solidFill>
                  <a:srgbClr val="fdfdfd"/>
                </a:solidFill>
                <a:latin typeface="Verdana"/>
              </a:rPr>
              <a:t> </a:t>
            </a:r>
            <a:r>
              <a:rPr b="0" lang="en-IN" sz="2600" spc="180" strike="noStrike">
                <a:solidFill>
                  <a:srgbClr val="fdfdfd"/>
                </a:solidFill>
                <a:latin typeface="Verdana"/>
              </a:rPr>
              <a:t>w</a:t>
            </a:r>
            <a:r>
              <a:rPr b="0" lang="en-IN" sz="2600" spc="-12" strike="noStrike">
                <a:solidFill>
                  <a:srgbClr val="fdfdfd"/>
                </a:solidFill>
                <a:latin typeface="Verdana"/>
              </a:rPr>
              <a:t>i</a:t>
            </a:r>
            <a:r>
              <a:rPr b="0" lang="en-IN" sz="2600" spc="26" strike="noStrike">
                <a:solidFill>
                  <a:srgbClr val="fdfdfd"/>
                </a:solidFill>
                <a:latin typeface="Verdana"/>
              </a:rPr>
              <a:t>t</a:t>
            </a:r>
            <a:r>
              <a:rPr b="0" lang="en-IN" sz="2600" spc="123" strike="noStrike">
                <a:solidFill>
                  <a:srgbClr val="fdfdfd"/>
                </a:solidFill>
                <a:latin typeface="Verdana"/>
              </a:rPr>
              <a:t>h</a:t>
            </a:r>
            <a:r>
              <a:rPr b="0" lang="en-IN" sz="2600" spc="-225" strike="noStrike">
                <a:solidFill>
                  <a:srgbClr val="fdfdfd"/>
                </a:solidFill>
                <a:latin typeface="Verdana"/>
              </a:rPr>
              <a:t> </a:t>
            </a:r>
            <a:r>
              <a:rPr b="0" lang="en-IN" sz="2600" spc="307" strike="noStrike">
                <a:solidFill>
                  <a:srgbClr val="fdfdfd"/>
                </a:solidFill>
                <a:latin typeface="Verdana"/>
              </a:rPr>
              <a:t>M</a:t>
            </a:r>
            <a:r>
              <a:rPr b="0" lang="en-IN" sz="2600" spc="66" strike="noStrike">
                <a:solidFill>
                  <a:srgbClr val="fdfdfd"/>
                </a:solidFill>
                <a:latin typeface="Verdana"/>
              </a:rPr>
              <a:t>L</a:t>
            </a:r>
            <a:r>
              <a:rPr b="0" lang="en-IN" sz="2600" spc="-165" strike="noStrike">
                <a:solidFill>
                  <a:srgbClr val="fdfdfd"/>
                </a:solidFill>
                <a:latin typeface="Verdana"/>
              </a:rPr>
              <a:t>S</a:t>
            </a:r>
            <a:r>
              <a:rPr b="0" lang="en-IN" sz="2600" spc="182" strike="noStrike">
                <a:solidFill>
                  <a:srgbClr val="fdfdfd"/>
                </a:solidFill>
                <a:latin typeface="Verdana"/>
              </a:rPr>
              <a:t>A</a:t>
            </a:r>
            <a:r>
              <a:rPr b="0" lang="en-IN" sz="2600" spc="-381" strike="noStrike">
                <a:solidFill>
                  <a:srgbClr val="fdfdfd"/>
                </a:solidFill>
                <a:latin typeface="Verdana"/>
              </a:rPr>
              <a:t>,  </a:t>
            </a:r>
            <a:r>
              <a:rPr b="0" lang="en-IN" sz="2600" spc="-301" strike="noStrike">
                <a:solidFill>
                  <a:srgbClr val="fdfdfd"/>
                </a:solidFill>
                <a:latin typeface="Verdana"/>
              </a:rPr>
              <a:t>I</a:t>
            </a:r>
            <a:r>
              <a:rPr b="0" lang="en-IN" sz="2600" spc="-225" strike="noStrike">
                <a:solidFill>
                  <a:srgbClr val="fdfdfd"/>
                </a:solidFill>
                <a:latin typeface="Verdana"/>
              </a:rPr>
              <a:t> </a:t>
            </a:r>
            <a:r>
              <a:rPr b="0" lang="en-IN" sz="2600" spc="-46" strike="noStrike">
                <a:solidFill>
                  <a:srgbClr val="fdfdfd"/>
                </a:solidFill>
                <a:latin typeface="Verdana"/>
              </a:rPr>
              <a:t>f</a:t>
            </a:r>
            <a:r>
              <a:rPr b="0" lang="en-IN" sz="2600" spc="58" strike="noStrike">
                <a:solidFill>
                  <a:srgbClr val="fdfdfd"/>
                </a:solidFill>
                <a:latin typeface="Verdana"/>
              </a:rPr>
              <a:t>o</a:t>
            </a:r>
            <a:r>
              <a:rPr b="0" lang="en-IN" sz="2600" spc="111" strike="noStrike">
                <a:solidFill>
                  <a:srgbClr val="fdfdfd"/>
                </a:solidFill>
                <a:latin typeface="Verdana"/>
              </a:rPr>
              <a:t>c</a:t>
            </a:r>
            <a:r>
              <a:rPr b="0" lang="en-IN" sz="2600" spc="106" strike="noStrike">
                <a:solidFill>
                  <a:srgbClr val="fdfdfd"/>
                </a:solidFill>
                <a:latin typeface="Verdana"/>
              </a:rPr>
              <a:t>u</a:t>
            </a:r>
            <a:r>
              <a:rPr b="0" lang="en-IN" sz="2600" spc="-75" strike="noStrike">
                <a:solidFill>
                  <a:srgbClr val="fdfdfd"/>
                </a:solidFill>
                <a:latin typeface="Verdana"/>
              </a:rPr>
              <a:t>s</a:t>
            </a:r>
            <a:r>
              <a:rPr b="0" lang="en-IN" sz="2600" spc="21" strike="noStrike">
                <a:solidFill>
                  <a:srgbClr val="fdfdfd"/>
                </a:solidFill>
                <a:latin typeface="Verdana"/>
              </a:rPr>
              <a:t>e</a:t>
            </a:r>
            <a:r>
              <a:rPr b="0" lang="en-IN" sz="2600" spc="151" strike="noStrike">
                <a:solidFill>
                  <a:srgbClr val="fdfdfd"/>
                </a:solidFill>
                <a:latin typeface="Verdana"/>
              </a:rPr>
              <a:t>d</a:t>
            </a:r>
            <a:r>
              <a:rPr b="0" lang="en-IN" sz="2600" spc="-225" strike="noStrike">
                <a:solidFill>
                  <a:srgbClr val="fdfdfd"/>
                </a:solidFill>
                <a:latin typeface="Verdana"/>
              </a:rPr>
              <a:t> </a:t>
            </a:r>
            <a:r>
              <a:rPr b="0" lang="en-IN" sz="2600" spc="58" strike="noStrike">
                <a:solidFill>
                  <a:srgbClr val="fdfdfd"/>
                </a:solidFill>
                <a:latin typeface="Verdana"/>
              </a:rPr>
              <a:t>o</a:t>
            </a:r>
            <a:r>
              <a:rPr b="0" lang="en-IN" sz="2600" spc="123" strike="noStrike">
                <a:solidFill>
                  <a:srgbClr val="fdfdfd"/>
                </a:solidFill>
                <a:latin typeface="Verdana"/>
              </a:rPr>
              <a:t>n</a:t>
            </a:r>
            <a:r>
              <a:rPr b="0" lang="en-IN" sz="2600" spc="-225" strike="noStrike">
                <a:solidFill>
                  <a:srgbClr val="fdfdfd"/>
                </a:solidFill>
                <a:latin typeface="Verdana"/>
              </a:rPr>
              <a:t> </a:t>
            </a:r>
            <a:r>
              <a:rPr b="1" lang="en-IN" sz="2600" spc="-35" strike="noStrike">
                <a:solidFill>
                  <a:srgbClr val="fdfdfd"/>
                </a:solidFill>
                <a:latin typeface="Verdana"/>
              </a:rPr>
              <a:t>Fu</a:t>
            </a:r>
            <a:r>
              <a:rPr b="1" lang="en-IN" sz="2600" spc="-72" strike="noStrike">
                <a:solidFill>
                  <a:srgbClr val="fdfdfd"/>
                </a:solidFill>
                <a:latin typeface="Verdana"/>
              </a:rPr>
              <a:t>l</a:t>
            </a:r>
            <a:r>
              <a:rPr b="1" lang="en-IN" sz="2600" spc="-66" strike="noStrike">
                <a:solidFill>
                  <a:srgbClr val="fdfdfd"/>
                </a:solidFill>
                <a:latin typeface="Verdana"/>
              </a:rPr>
              <a:t>l</a:t>
            </a:r>
            <a:r>
              <a:rPr b="1" lang="en-IN" sz="2600" spc="-126" strike="noStrike">
                <a:solidFill>
                  <a:srgbClr val="fdfdfd"/>
                </a:solidFill>
                <a:latin typeface="Verdana"/>
              </a:rPr>
              <a:t> </a:t>
            </a:r>
            <a:r>
              <a:rPr b="1" lang="en-IN" sz="2600" spc="-151" strike="noStrike">
                <a:solidFill>
                  <a:srgbClr val="fdfdfd"/>
                </a:solidFill>
                <a:latin typeface="Verdana"/>
              </a:rPr>
              <a:t>S</a:t>
            </a:r>
            <a:r>
              <a:rPr b="1" lang="en-IN" sz="2600" spc="-15" strike="noStrike">
                <a:solidFill>
                  <a:srgbClr val="fdfdfd"/>
                </a:solidFill>
                <a:latin typeface="Verdana"/>
              </a:rPr>
              <a:t>t</a:t>
            </a:r>
            <a:r>
              <a:rPr b="1" lang="en-IN" sz="2600" spc="-72" strike="noStrike">
                <a:solidFill>
                  <a:srgbClr val="fdfdfd"/>
                </a:solidFill>
                <a:latin typeface="Verdana"/>
              </a:rPr>
              <a:t>a</a:t>
            </a:r>
            <a:r>
              <a:rPr b="1" lang="en-IN" sz="2600" spc="38" strike="noStrike">
                <a:solidFill>
                  <a:srgbClr val="fdfdfd"/>
                </a:solidFill>
                <a:latin typeface="Verdana"/>
              </a:rPr>
              <a:t>c</a:t>
            </a:r>
            <a:r>
              <a:rPr b="1" lang="en-IN" sz="2600" spc="52" strike="noStrike">
                <a:solidFill>
                  <a:srgbClr val="fdfdfd"/>
                </a:solidFill>
                <a:latin typeface="Verdana"/>
              </a:rPr>
              <a:t>k</a:t>
            </a:r>
            <a:r>
              <a:rPr b="1" lang="en-IN" sz="2600" spc="-126" strike="noStrike">
                <a:solidFill>
                  <a:srgbClr val="fdfdfd"/>
                </a:solidFill>
                <a:latin typeface="Verdana"/>
              </a:rPr>
              <a:t> </a:t>
            </a:r>
            <a:r>
              <a:rPr b="1" lang="en-IN" sz="2600" spc="21" strike="noStrike">
                <a:solidFill>
                  <a:srgbClr val="fdfdfd"/>
                </a:solidFill>
                <a:latin typeface="Verdana"/>
              </a:rPr>
              <a:t>W</a:t>
            </a:r>
            <a:r>
              <a:rPr b="1" lang="en-IN" sz="2600" spc="-41" strike="noStrike">
                <a:solidFill>
                  <a:srgbClr val="fdfdfd"/>
                </a:solidFill>
                <a:latin typeface="Verdana"/>
              </a:rPr>
              <a:t>e</a:t>
            </a:r>
            <a:r>
              <a:rPr b="1" lang="en-IN" sz="2600" spc="-1" strike="noStrike">
                <a:solidFill>
                  <a:srgbClr val="fdfdfd"/>
                </a:solidFill>
                <a:latin typeface="Verdana"/>
              </a:rPr>
              <a:t>b  </a:t>
            </a:r>
            <a:r>
              <a:rPr b="1" lang="en-IN" sz="2600" spc="1" strike="noStrike">
                <a:solidFill>
                  <a:srgbClr val="fdfdfd"/>
                </a:solidFill>
                <a:latin typeface="Verdana"/>
              </a:rPr>
              <a:t>D</a:t>
            </a:r>
            <a:r>
              <a:rPr b="1" lang="en-IN" sz="2600" spc="-66" strike="noStrike">
                <a:solidFill>
                  <a:srgbClr val="fdfdfd"/>
                </a:solidFill>
                <a:latin typeface="Verdana"/>
              </a:rPr>
              <a:t>e</a:t>
            </a:r>
            <a:r>
              <a:rPr b="1" lang="en-IN" sz="2600" spc="-100" strike="noStrike">
                <a:solidFill>
                  <a:srgbClr val="fdfdfd"/>
                </a:solidFill>
                <a:latin typeface="Verdana"/>
              </a:rPr>
              <a:t>v</a:t>
            </a:r>
            <a:r>
              <a:rPr b="1" lang="en-IN" sz="2600" spc="-41" strike="noStrike">
                <a:solidFill>
                  <a:srgbClr val="fdfdfd"/>
                </a:solidFill>
                <a:latin typeface="Verdana"/>
              </a:rPr>
              <a:t>e</a:t>
            </a:r>
            <a:r>
              <a:rPr b="1" lang="en-IN" sz="2600" spc="-72" strike="noStrike">
                <a:solidFill>
                  <a:srgbClr val="fdfdfd"/>
                </a:solidFill>
                <a:latin typeface="Verdana"/>
              </a:rPr>
              <a:t>l</a:t>
            </a:r>
            <a:r>
              <a:rPr b="1" lang="en-IN" sz="2600" spc="-35" strike="noStrike">
                <a:solidFill>
                  <a:srgbClr val="fdfdfd"/>
                </a:solidFill>
                <a:latin typeface="Verdana"/>
              </a:rPr>
              <a:t>o</a:t>
            </a:r>
            <a:r>
              <a:rPr b="1" lang="en-IN" sz="2600" spc="-1" strike="noStrike">
                <a:solidFill>
                  <a:srgbClr val="fdfdfd"/>
                </a:solidFill>
                <a:latin typeface="Verdana"/>
              </a:rPr>
              <a:t>p</a:t>
            </a:r>
            <a:r>
              <a:rPr b="1" lang="en-IN" sz="2600" spc="7" strike="noStrike">
                <a:solidFill>
                  <a:srgbClr val="fdfdfd"/>
                </a:solidFill>
                <a:latin typeface="Verdana"/>
              </a:rPr>
              <a:t>m</a:t>
            </a:r>
            <a:r>
              <a:rPr b="1" lang="en-IN" sz="2600" spc="-41" strike="noStrike">
                <a:solidFill>
                  <a:srgbClr val="fdfdfd"/>
                </a:solidFill>
                <a:latin typeface="Verdana"/>
              </a:rPr>
              <a:t>e</a:t>
            </a:r>
            <a:r>
              <a:rPr b="1" lang="en-IN" sz="2600" spc="-26" strike="noStrike">
                <a:solidFill>
                  <a:srgbClr val="fdfdfd"/>
                </a:solidFill>
                <a:latin typeface="Verdana"/>
              </a:rPr>
              <a:t>n</a:t>
            </a:r>
            <a:r>
              <a:rPr b="1" lang="en-IN" sz="2600" spc="-15" strike="noStrike">
                <a:solidFill>
                  <a:srgbClr val="fdfdfd"/>
                </a:solidFill>
                <a:latin typeface="Verdana"/>
              </a:rPr>
              <a:t>t</a:t>
            </a:r>
            <a:r>
              <a:rPr b="0" lang="en-IN" sz="2600" spc="-392" strike="noStrike">
                <a:solidFill>
                  <a:srgbClr val="fdfdfd"/>
                </a:solidFill>
                <a:latin typeface="Verdana"/>
              </a:rPr>
              <a:t>.</a:t>
            </a:r>
            <a:r>
              <a:rPr b="0" lang="en-IN" sz="2600" spc="-225" strike="noStrike">
                <a:solidFill>
                  <a:srgbClr val="fdfdfd"/>
                </a:solidFill>
                <a:latin typeface="Verdana"/>
              </a:rPr>
              <a:t> </a:t>
            </a:r>
            <a:r>
              <a:rPr b="0" lang="en-IN" sz="2600" spc="-97" strike="noStrike">
                <a:solidFill>
                  <a:srgbClr val="fdfdfd"/>
                </a:solidFill>
                <a:latin typeface="Verdana"/>
              </a:rPr>
              <a:t>T</a:t>
            </a:r>
            <a:r>
              <a:rPr b="0" lang="en-IN" sz="2600" spc="117" strike="noStrike">
                <a:solidFill>
                  <a:srgbClr val="fdfdfd"/>
                </a:solidFill>
                <a:latin typeface="Verdana"/>
              </a:rPr>
              <a:t>h</a:t>
            </a:r>
            <a:r>
              <a:rPr b="0" lang="en-IN" sz="2600" spc="-12" strike="noStrike">
                <a:solidFill>
                  <a:srgbClr val="fdfdfd"/>
                </a:solidFill>
                <a:latin typeface="Verdana"/>
              </a:rPr>
              <a:t>i</a:t>
            </a:r>
            <a:r>
              <a:rPr b="0" lang="en-IN" sz="2600" spc="-72" strike="noStrike">
                <a:solidFill>
                  <a:srgbClr val="fdfdfd"/>
                </a:solidFill>
                <a:latin typeface="Verdana"/>
              </a:rPr>
              <a:t>s</a:t>
            </a:r>
            <a:r>
              <a:rPr b="0" lang="en-IN" sz="2600" spc="-225" strike="noStrike">
                <a:solidFill>
                  <a:srgbClr val="fdfdfd"/>
                </a:solidFill>
                <a:latin typeface="Verdana"/>
              </a:rPr>
              <a:t> </a:t>
            </a:r>
            <a:r>
              <a:rPr b="0" lang="en-IN" sz="2600" spc="145" strike="noStrike">
                <a:solidFill>
                  <a:srgbClr val="fdfdfd"/>
                </a:solidFill>
                <a:latin typeface="Verdana"/>
              </a:rPr>
              <a:t>p</a:t>
            </a:r>
            <a:r>
              <a:rPr b="0" lang="en-IN" sz="2600" spc="-92" strike="noStrike">
                <a:solidFill>
                  <a:srgbClr val="fdfdfd"/>
                </a:solidFill>
                <a:latin typeface="Verdana"/>
              </a:rPr>
              <a:t>r</a:t>
            </a:r>
            <a:r>
              <a:rPr b="0" lang="en-IN" sz="2600" spc="21" strike="noStrike">
                <a:solidFill>
                  <a:srgbClr val="fdfdfd"/>
                </a:solidFill>
                <a:latin typeface="Verdana"/>
              </a:rPr>
              <a:t>e</a:t>
            </a:r>
            <a:r>
              <a:rPr b="0" lang="en-IN" sz="2600" spc="-75" strike="noStrike">
                <a:solidFill>
                  <a:srgbClr val="fdfdfd"/>
                </a:solidFill>
                <a:latin typeface="Verdana"/>
              </a:rPr>
              <a:t>s</a:t>
            </a:r>
            <a:r>
              <a:rPr b="0" lang="en-IN" sz="2600" spc="21" strike="noStrike">
                <a:solidFill>
                  <a:srgbClr val="fdfdfd"/>
                </a:solidFill>
                <a:latin typeface="Verdana"/>
              </a:rPr>
              <a:t>e</a:t>
            </a:r>
            <a:r>
              <a:rPr b="0" lang="en-IN" sz="2600" spc="117" strike="noStrike">
                <a:solidFill>
                  <a:srgbClr val="fdfdfd"/>
                </a:solidFill>
                <a:latin typeface="Verdana"/>
              </a:rPr>
              <a:t>n</a:t>
            </a:r>
            <a:r>
              <a:rPr b="0" lang="en-IN" sz="2600" spc="26" strike="noStrike">
                <a:solidFill>
                  <a:srgbClr val="fdfdfd"/>
                </a:solidFill>
                <a:latin typeface="Verdana"/>
              </a:rPr>
              <a:t>t</a:t>
            </a:r>
            <a:r>
              <a:rPr b="0" lang="en-IN" sz="2600" spc="-15" strike="noStrike">
                <a:solidFill>
                  <a:srgbClr val="fdfdfd"/>
                </a:solidFill>
                <a:latin typeface="Verdana"/>
              </a:rPr>
              <a:t>a</a:t>
            </a:r>
            <a:r>
              <a:rPr b="0" lang="en-IN" sz="2600" spc="26" strike="noStrike">
                <a:solidFill>
                  <a:srgbClr val="fdfdfd"/>
                </a:solidFill>
                <a:latin typeface="Verdana"/>
              </a:rPr>
              <a:t>t</a:t>
            </a:r>
            <a:r>
              <a:rPr b="0" lang="en-IN" sz="2600" spc="-12" strike="noStrike">
                <a:solidFill>
                  <a:srgbClr val="fdfdfd"/>
                </a:solidFill>
                <a:latin typeface="Verdana"/>
              </a:rPr>
              <a:t>i</a:t>
            </a:r>
            <a:r>
              <a:rPr b="0" lang="en-IN" sz="2600" spc="58" strike="noStrike">
                <a:solidFill>
                  <a:srgbClr val="fdfdfd"/>
                </a:solidFill>
                <a:latin typeface="Verdana"/>
              </a:rPr>
              <a:t>o</a:t>
            </a:r>
            <a:r>
              <a:rPr b="0" lang="en-IN" sz="2600" spc="123" strike="noStrike">
                <a:solidFill>
                  <a:srgbClr val="fdfdfd"/>
                </a:solidFill>
                <a:latin typeface="Verdana"/>
              </a:rPr>
              <a:t>n</a:t>
            </a:r>
            <a:r>
              <a:rPr b="0" lang="en-IN" sz="2600" spc="-225" strike="noStrike">
                <a:solidFill>
                  <a:srgbClr val="fdfdfd"/>
                </a:solidFill>
                <a:latin typeface="Verdana"/>
              </a:rPr>
              <a:t> </a:t>
            </a:r>
            <a:r>
              <a:rPr b="0" lang="en-IN" sz="2600" spc="180" strike="noStrike">
                <a:solidFill>
                  <a:srgbClr val="fdfdfd"/>
                </a:solidFill>
                <a:latin typeface="Verdana"/>
              </a:rPr>
              <a:t>w</a:t>
            </a:r>
            <a:r>
              <a:rPr b="0" lang="en-IN" sz="2600" spc="-12" strike="noStrike">
                <a:solidFill>
                  <a:srgbClr val="fdfdfd"/>
                </a:solidFill>
                <a:latin typeface="Verdana"/>
              </a:rPr>
              <a:t>il</a:t>
            </a:r>
            <a:r>
              <a:rPr b="0" lang="en-IN" sz="2600" spc="-7" strike="noStrike">
                <a:solidFill>
                  <a:srgbClr val="fdfdfd"/>
                </a:solidFill>
                <a:latin typeface="Verdana"/>
              </a:rPr>
              <a:t>l  </a:t>
            </a:r>
            <a:r>
              <a:rPr b="0" lang="en-IN" sz="2600" spc="145" strike="noStrike">
                <a:solidFill>
                  <a:srgbClr val="fdfdfd"/>
                </a:solidFill>
                <a:latin typeface="Verdana"/>
              </a:rPr>
              <a:t>p</a:t>
            </a:r>
            <a:r>
              <a:rPr b="0" lang="en-IN" sz="2600" spc="-92" strike="noStrike">
                <a:solidFill>
                  <a:srgbClr val="fdfdfd"/>
                </a:solidFill>
                <a:latin typeface="Verdana"/>
              </a:rPr>
              <a:t>r</a:t>
            </a:r>
            <a:r>
              <a:rPr b="0" lang="en-IN" sz="2600" spc="18" strike="noStrike">
                <a:solidFill>
                  <a:srgbClr val="fdfdfd"/>
                </a:solidFill>
                <a:latin typeface="Verdana"/>
              </a:rPr>
              <a:t>o</a:t>
            </a:r>
            <a:r>
              <a:rPr b="0" lang="en-IN" sz="2600" spc="-114" strike="noStrike">
                <a:solidFill>
                  <a:srgbClr val="fdfdfd"/>
                </a:solidFill>
                <a:latin typeface="Verdana"/>
              </a:rPr>
              <a:t>v</a:t>
            </a:r>
            <a:r>
              <a:rPr b="0" lang="en-IN" sz="2600" spc="-12" strike="noStrike">
                <a:solidFill>
                  <a:srgbClr val="fdfdfd"/>
                </a:solidFill>
                <a:latin typeface="Verdana"/>
              </a:rPr>
              <a:t>i</a:t>
            </a:r>
            <a:r>
              <a:rPr b="0" lang="en-IN" sz="2600" spc="145" strike="noStrike">
                <a:solidFill>
                  <a:srgbClr val="fdfdfd"/>
                </a:solidFill>
                <a:latin typeface="Verdana"/>
              </a:rPr>
              <a:t>d</a:t>
            </a:r>
            <a:r>
              <a:rPr b="0" lang="en-IN" sz="2600" spc="26" strike="noStrike">
                <a:solidFill>
                  <a:srgbClr val="fdfdfd"/>
                </a:solidFill>
                <a:latin typeface="Verdana"/>
              </a:rPr>
              <a:t>e</a:t>
            </a:r>
            <a:r>
              <a:rPr b="0" lang="en-IN" sz="2600" spc="-225" strike="noStrike">
                <a:solidFill>
                  <a:srgbClr val="fdfdfd"/>
                </a:solidFill>
                <a:latin typeface="Verdana"/>
              </a:rPr>
              <a:t> </a:t>
            </a:r>
            <a:r>
              <a:rPr b="0" lang="en-IN" sz="2600" spc="-15" strike="noStrike">
                <a:solidFill>
                  <a:srgbClr val="fdfdfd"/>
                </a:solidFill>
                <a:latin typeface="Verdana"/>
              </a:rPr>
              <a:t>a</a:t>
            </a:r>
            <a:r>
              <a:rPr b="0" lang="en-IN" sz="2600" spc="123" strike="noStrike">
                <a:solidFill>
                  <a:srgbClr val="fdfdfd"/>
                </a:solidFill>
                <a:latin typeface="Verdana"/>
              </a:rPr>
              <a:t>n</a:t>
            </a:r>
            <a:r>
              <a:rPr b="0" lang="en-IN" sz="2600" spc="-225" strike="noStrike">
                <a:solidFill>
                  <a:srgbClr val="fdfdfd"/>
                </a:solidFill>
                <a:latin typeface="Verdana"/>
              </a:rPr>
              <a:t> </a:t>
            </a:r>
            <a:r>
              <a:rPr b="0" lang="en-IN" sz="2600" spc="18" strike="noStrike">
                <a:solidFill>
                  <a:srgbClr val="fdfdfd"/>
                </a:solidFill>
                <a:latin typeface="Verdana"/>
              </a:rPr>
              <a:t>o</a:t>
            </a:r>
            <a:r>
              <a:rPr b="0" lang="en-IN" sz="2600" spc="-157" strike="noStrike">
                <a:solidFill>
                  <a:srgbClr val="fdfdfd"/>
                </a:solidFill>
                <a:latin typeface="Verdana"/>
              </a:rPr>
              <a:t>v</a:t>
            </a:r>
            <a:r>
              <a:rPr b="0" lang="en-IN" sz="2600" spc="21" strike="noStrike">
                <a:solidFill>
                  <a:srgbClr val="fdfdfd"/>
                </a:solidFill>
                <a:latin typeface="Verdana"/>
              </a:rPr>
              <a:t>e</a:t>
            </a:r>
            <a:r>
              <a:rPr b="0" lang="en-IN" sz="2600" spc="-21" strike="noStrike">
                <a:solidFill>
                  <a:srgbClr val="fdfdfd"/>
                </a:solidFill>
                <a:latin typeface="Verdana"/>
              </a:rPr>
              <a:t>r</a:t>
            </a:r>
            <a:r>
              <a:rPr b="0" lang="en-IN" sz="2600" spc="-114" strike="noStrike">
                <a:solidFill>
                  <a:srgbClr val="fdfdfd"/>
                </a:solidFill>
                <a:latin typeface="Verdana"/>
              </a:rPr>
              <a:t>v</a:t>
            </a:r>
            <a:r>
              <a:rPr b="0" lang="en-IN" sz="2600" spc="-12" strike="noStrike">
                <a:solidFill>
                  <a:srgbClr val="fdfdfd"/>
                </a:solidFill>
                <a:latin typeface="Verdana"/>
              </a:rPr>
              <a:t>i</a:t>
            </a:r>
            <a:r>
              <a:rPr b="0" lang="en-IN" sz="2600" spc="-1" strike="noStrike">
                <a:solidFill>
                  <a:srgbClr val="fdfdfd"/>
                </a:solidFill>
                <a:latin typeface="Verdana"/>
              </a:rPr>
              <a:t>e</a:t>
            </a:r>
            <a:r>
              <a:rPr b="0" lang="en-IN" sz="2600" spc="180" strike="noStrike">
                <a:solidFill>
                  <a:srgbClr val="fdfdfd"/>
                </a:solidFill>
                <a:latin typeface="Verdana"/>
              </a:rPr>
              <a:t>w</a:t>
            </a:r>
            <a:r>
              <a:rPr b="0" lang="en-IN" sz="2600" spc="-225" strike="noStrike">
                <a:solidFill>
                  <a:srgbClr val="fdfdfd"/>
                </a:solidFill>
                <a:latin typeface="Verdana"/>
              </a:rPr>
              <a:t> </a:t>
            </a:r>
            <a:r>
              <a:rPr b="0" lang="en-IN" sz="2600" spc="58" strike="noStrike">
                <a:solidFill>
                  <a:srgbClr val="fdfdfd"/>
                </a:solidFill>
                <a:latin typeface="Verdana"/>
              </a:rPr>
              <a:t>o</a:t>
            </a:r>
            <a:r>
              <a:rPr b="0" lang="en-IN" sz="2600" spc="-21" strike="noStrike">
                <a:solidFill>
                  <a:srgbClr val="fdfdfd"/>
                </a:solidFill>
                <a:latin typeface="Verdana"/>
              </a:rPr>
              <a:t>f</a:t>
            </a:r>
            <a:r>
              <a:rPr b="0" lang="en-IN" sz="2600" spc="-225" strike="noStrike">
                <a:solidFill>
                  <a:srgbClr val="fdfdfd"/>
                </a:solidFill>
                <a:latin typeface="Verdana"/>
              </a:rPr>
              <a:t> </a:t>
            </a:r>
            <a:r>
              <a:rPr b="0" lang="en-IN" sz="2600" spc="222" strike="noStrike">
                <a:solidFill>
                  <a:srgbClr val="fdfdfd"/>
                </a:solidFill>
                <a:latin typeface="Verdana"/>
              </a:rPr>
              <a:t>m</a:t>
            </a:r>
            <a:r>
              <a:rPr b="0" lang="en-IN" sz="2600" spc="-111" strike="noStrike">
                <a:solidFill>
                  <a:srgbClr val="fdfdfd"/>
                </a:solidFill>
                <a:latin typeface="Verdana"/>
              </a:rPr>
              <a:t>y</a:t>
            </a:r>
            <a:r>
              <a:rPr b="0" lang="en-IN" sz="2600" spc="-225" strike="noStrike">
                <a:solidFill>
                  <a:srgbClr val="fdfdfd"/>
                </a:solidFill>
                <a:latin typeface="Verdana"/>
              </a:rPr>
              <a:t> </a:t>
            </a:r>
            <a:r>
              <a:rPr b="0" lang="en-IN" sz="2600" spc="-15" strike="noStrike">
                <a:solidFill>
                  <a:srgbClr val="fdfdfd"/>
                </a:solidFill>
                <a:latin typeface="Verdana"/>
              </a:rPr>
              <a:t>k</a:t>
            </a:r>
            <a:r>
              <a:rPr b="0" lang="en-IN" sz="2600" spc="-1" strike="noStrike">
                <a:solidFill>
                  <a:srgbClr val="fdfdfd"/>
                </a:solidFill>
                <a:latin typeface="Verdana"/>
              </a:rPr>
              <a:t>e</a:t>
            </a:r>
            <a:r>
              <a:rPr b="0" lang="en-IN" sz="2600" spc="-111" strike="noStrike">
                <a:solidFill>
                  <a:srgbClr val="fdfdfd"/>
                </a:solidFill>
                <a:latin typeface="Verdana"/>
              </a:rPr>
              <a:t>y</a:t>
            </a:r>
            <a:r>
              <a:rPr b="0" lang="en-IN" sz="2600" spc="-225" strike="noStrike">
                <a:solidFill>
                  <a:srgbClr val="fdfdfd"/>
                </a:solidFill>
                <a:latin typeface="Verdana"/>
              </a:rPr>
              <a:t> </a:t>
            </a:r>
            <a:r>
              <a:rPr b="0" lang="en-IN" sz="2600" spc="145" strike="noStrike">
                <a:solidFill>
                  <a:srgbClr val="fdfdfd"/>
                </a:solidFill>
                <a:latin typeface="Verdana"/>
              </a:rPr>
              <a:t>p</a:t>
            </a:r>
            <a:r>
              <a:rPr b="0" lang="en-IN" sz="2600" spc="-92" strike="noStrike">
                <a:solidFill>
                  <a:srgbClr val="fdfdfd"/>
                </a:solidFill>
                <a:latin typeface="Verdana"/>
              </a:rPr>
              <a:t>r</a:t>
            </a:r>
            <a:r>
              <a:rPr b="0" lang="en-IN" sz="2600" spc="58" strike="noStrike">
                <a:solidFill>
                  <a:srgbClr val="fdfdfd"/>
                </a:solidFill>
                <a:latin typeface="Verdana"/>
              </a:rPr>
              <a:t>o</a:t>
            </a:r>
            <a:r>
              <a:rPr b="0" lang="en-IN" sz="2600" spc="-182" strike="noStrike">
                <a:solidFill>
                  <a:srgbClr val="fdfdfd"/>
                </a:solidFill>
                <a:latin typeface="Verdana"/>
              </a:rPr>
              <a:t>j</a:t>
            </a:r>
            <a:r>
              <a:rPr b="0" lang="en-IN" sz="2600" spc="21" strike="noStrike">
                <a:solidFill>
                  <a:srgbClr val="fdfdfd"/>
                </a:solidFill>
                <a:latin typeface="Verdana"/>
              </a:rPr>
              <a:t>e</a:t>
            </a:r>
            <a:r>
              <a:rPr b="0" lang="en-IN" sz="2600" spc="131" strike="noStrike">
                <a:solidFill>
                  <a:srgbClr val="fdfdfd"/>
                </a:solidFill>
                <a:latin typeface="Verdana"/>
              </a:rPr>
              <a:t>c</a:t>
            </a:r>
            <a:r>
              <a:rPr b="0" lang="en-IN" sz="2600" spc="26" strike="noStrike">
                <a:solidFill>
                  <a:srgbClr val="fdfdfd"/>
                </a:solidFill>
                <a:latin typeface="Verdana"/>
              </a:rPr>
              <a:t>t</a:t>
            </a:r>
            <a:r>
              <a:rPr b="0" lang="en-IN" sz="2600" spc="-75" strike="noStrike">
                <a:solidFill>
                  <a:srgbClr val="fdfdfd"/>
                </a:solidFill>
                <a:latin typeface="Verdana"/>
              </a:rPr>
              <a:t>s</a:t>
            </a:r>
            <a:r>
              <a:rPr b="0" lang="en-IN" sz="2600" spc="-381" strike="noStrike">
                <a:solidFill>
                  <a:srgbClr val="fdfdfd"/>
                </a:solidFill>
                <a:latin typeface="Verdana"/>
              </a:rPr>
              <a:t>,  </a:t>
            </a:r>
            <a:r>
              <a:rPr b="0" lang="en-IN" sz="2600" spc="-12" strike="noStrike">
                <a:solidFill>
                  <a:srgbClr val="fdfdfd"/>
                </a:solidFill>
                <a:latin typeface="Verdana"/>
              </a:rPr>
              <a:t>i</a:t>
            </a:r>
            <a:r>
              <a:rPr b="0" lang="en-IN" sz="2600" spc="117" strike="noStrike">
                <a:solidFill>
                  <a:srgbClr val="fdfdfd"/>
                </a:solidFill>
                <a:latin typeface="Verdana"/>
              </a:rPr>
              <a:t>n</a:t>
            </a:r>
            <a:r>
              <a:rPr b="0" lang="en-IN" sz="2600" spc="92" strike="noStrike">
                <a:solidFill>
                  <a:srgbClr val="fdfdfd"/>
                </a:solidFill>
                <a:latin typeface="Verdana"/>
              </a:rPr>
              <a:t>c</a:t>
            </a:r>
            <a:r>
              <a:rPr b="0" lang="en-IN" sz="2600" spc="-12" strike="noStrike">
                <a:solidFill>
                  <a:srgbClr val="fdfdfd"/>
                </a:solidFill>
                <a:latin typeface="Verdana"/>
              </a:rPr>
              <a:t>l</a:t>
            </a:r>
            <a:r>
              <a:rPr b="0" lang="en-IN" sz="2600" spc="106" strike="noStrike">
                <a:solidFill>
                  <a:srgbClr val="fdfdfd"/>
                </a:solidFill>
                <a:latin typeface="Verdana"/>
              </a:rPr>
              <a:t>u</a:t>
            </a:r>
            <a:r>
              <a:rPr b="0" lang="en-IN" sz="2600" spc="145" strike="noStrike">
                <a:solidFill>
                  <a:srgbClr val="fdfdfd"/>
                </a:solidFill>
                <a:latin typeface="Verdana"/>
              </a:rPr>
              <a:t>d</a:t>
            </a:r>
            <a:r>
              <a:rPr b="0" lang="en-IN" sz="2600" spc="-12" strike="noStrike">
                <a:solidFill>
                  <a:srgbClr val="fdfdfd"/>
                </a:solidFill>
                <a:latin typeface="Verdana"/>
              </a:rPr>
              <a:t>i</a:t>
            </a:r>
            <a:r>
              <a:rPr b="0" lang="en-IN" sz="2600" spc="117" strike="noStrike">
                <a:solidFill>
                  <a:srgbClr val="fdfdfd"/>
                </a:solidFill>
                <a:latin typeface="Verdana"/>
              </a:rPr>
              <a:t>n</a:t>
            </a:r>
            <a:r>
              <a:rPr b="0" lang="en-IN" sz="2600" spc="180" strike="noStrike">
                <a:solidFill>
                  <a:srgbClr val="fdfdfd"/>
                </a:solidFill>
                <a:latin typeface="Verdana"/>
              </a:rPr>
              <a:t>g</a:t>
            </a:r>
            <a:r>
              <a:rPr b="0" lang="en-IN" sz="2600" spc="-225" strike="noStrike">
                <a:solidFill>
                  <a:srgbClr val="fdfdfd"/>
                </a:solidFill>
                <a:latin typeface="Verdana"/>
              </a:rPr>
              <a:t> </a:t>
            </a:r>
            <a:r>
              <a:rPr b="0" lang="en-IN" sz="2600" spc="-12" strike="noStrike">
                <a:solidFill>
                  <a:srgbClr val="fdfdfd"/>
                </a:solidFill>
                <a:latin typeface="Verdana"/>
              </a:rPr>
              <a:t>a</a:t>
            </a:r>
            <a:r>
              <a:rPr b="0" lang="en-IN" sz="2600" spc="-225" strike="noStrike">
                <a:solidFill>
                  <a:srgbClr val="fdfdfd"/>
                </a:solidFill>
                <a:latin typeface="Verdana"/>
              </a:rPr>
              <a:t> </a:t>
            </a:r>
            <a:r>
              <a:rPr b="1" lang="en-IN" sz="2600" spc="41" strike="noStrike">
                <a:solidFill>
                  <a:srgbClr val="fdfdfd"/>
                </a:solidFill>
                <a:latin typeface="Verdana"/>
              </a:rPr>
              <a:t>C</a:t>
            </a:r>
            <a:r>
              <a:rPr b="1" lang="en-IN" sz="2600" spc="-92" strike="noStrike">
                <a:solidFill>
                  <a:srgbClr val="fdfdfd"/>
                </a:solidFill>
                <a:latin typeface="Verdana"/>
              </a:rPr>
              <a:t>a</a:t>
            </a:r>
            <a:r>
              <a:rPr b="1" lang="en-IN" sz="2600" spc="-72" strike="noStrike">
                <a:solidFill>
                  <a:srgbClr val="fdfdfd"/>
                </a:solidFill>
                <a:latin typeface="Verdana"/>
              </a:rPr>
              <a:t>l</a:t>
            </a:r>
            <a:r>
              <a:rPr b="1" lang="en-IN" sz="2600" spc="41" strike="noStrike">
                <a:solidFill>
                  <a:srgbClr val="fdfdfd"/>
                </a:solidFill>
                <a:latin typeface="Verdana"/>
              </a:rPr>
              <a:t>c</a:t>
            </a:r>
            <a:r>
              <a:rPr b="1" lang="en-IN" sz="2600" spc="-35" strike="noStrike">
                <a:solidFill>
                  <a:srgbClr val="fdfdfd"/>
                </a:solidFill>
                <a:latin typeface="Verdana"/>
              </a:rPr>
              <a:t>u</a:t>
            </a:r>
            <a:r>
              <a:rPr b="1" lang="en-IN" sz="2600" spc="-72" strike="noStrike">
                <a:solidFill>
                  <a:srgbClr val="fdfdfd"/>
                </a:solidFill>
                <a:latin typeface="Verdana"/>
              </a:rPr>
              <a:t>l</a:t>
            </a:r>
            <a:r>
              <a:rPr b="1" lang="en-IN" sz="2600" spc="-92" strike="noStrike">
                <a:solidFill>
                  <a:srgbClr val="fdfdfd"/>
                </a:solidFill>
                <a:latin typeface="Verdana"/>
              </a:rPr>
              <a:t>a</a:t>
            </a:r>
            <a:r>
              <a:rPr b="1" lang="en-IN" sz="2600" spc="-55" strike="noStrike">
                <a:solidFill>
                  <a:srgbClr val="fdfdfd"/>
                </a:solidFill>
                <a:latin typeface="Verdana"/>
              </a:rPr>
              <a:t>t</a:t>
            </a:r>
            <a:r>
              <a:rPr b="1" lang="en-IN" sz="2600" spc="-35" strike="noStrike">
                <a:solidFill>
                  <a:srgbClr val="fdfdfd"/>
                </a:solidFill>
                <a:latin typeface="Verdana"/>
              </a:rPr>
              <a:t>o</a:t>
            </a:r>
            <a:r>
              <a:rPr b="1" lang="en-IN" sz="2600" spc="-126" strike="noStrike">
                <a:solidFill>
                  <a:srgbClr val="fdfdfd"/>
                </a:solidFill>
                <a:latin typeface="Verdana"/>
              </a:rPr>
              <a:t>r</a:t>
            </a:r>
            <a:r>
              <a:rPr b="1" lang="en-IN" sz="2600" spc="-202" strike="noStrike">
                <a:solidFill>
                  <a:srgbClr val="fdfdfd"/>
                </a:solidFill>
                <a:latin typeface="Verdana"/>
              </a:rPr>
              <a:t> </a:t>
            </a:r>
            <a:r>
              <a:rPr b="0" lang="en-IN" sz="2600" spc="-15" strike="noStrike">
                <a:solidFill>
                  <a:srgbClr val="fdfdfd"/>
                </a:solidFill>
                <a:latin typeface="Verdana"/>
              </a:rPr>
              <a:t>a</a:t>
            </a:r>
            <a:r>
              <a:rPr b="0" lang="en-IN" sz="2600" spc="145" strike="noStrike">
                <a:solidFill>
                  <a:srgbClr val="fdfdfd"/>
                </a:solidFill>
                <a:latin typeface="Verdana"/>
              </a:rPr>
              <a:t>pp</a:t>
            </a:r>
            <a:r>
              <a:rPr b="0" lang="en-IN" sz="2600" spc="-12" strike="noStrike">
                <a:solidFill>
                  <a:srgbClr val="fdfdfd"/>
                </a:solidFill>
                <a:latin typeface="Verdana"/>
              </a:rPr>
              <a:t>li</a:t>
            </a:r>
            <a:r>
              <a:rPr b="0" lang="en-IN" sz="2600" spc="111" strike="noStrike">
                <a:solidFill>
                  <a:srgbClr val="fdfdfd"/>
                </a:solidFill>
                <a:latin typeface="Verdana"/>
              </a:rPr>
              <a:t>c</a:t>
            </a:r>
            <a:r>
              <a:rPr b="0" lang="en-IN" sz="2600" spc="-15" strike="noStrike">
                <a:solidFill>
                  <a:srgbClr val="fdfdfd"/>
                </a:solidFill>
                <a:latin typeface="Verdana"/>
              </a:rPr>
              <a:t>a</a:t>
            </a:r>
            <a:r>
              <a:rPr b="0" lang="en-IN" sz="2600" spc="26" strike="noStrike">
                <a:solidFill>
                  <a:srgbClr val="fdfdfd"/>
                </a:solidFill>
                <a:latin typeface="Verdana"/>
              </a:rPr>
              <a:t>t</a:t>
            </a:r>
            <a:r>
              <a:rPr b="0" lang="en-IN" sz="2600" spc="-12" strike="noStrike">
                <a:solidFill>
                  <a:srgbClr val="fdfdfd"/>
                </a:solidFill>
                <a:latin typeface="Verdana"/>
              </a:rPr>
              <a:t>i</a:t>
            </a:r>
            <a:r>
              <a:rPr b="0" lang="en-IN" sz="2600" spc="58" strike="noStrike">
                <a:solidFill>
                  <a:srgbClr val="fdfdfd"/>
                </a:solidFill>
                <a:latin typeface="Verdana"/>
              </a:rPr>
              <a:t>o</a:t>
            </a:r>
            <a:r>
              <a:rPr b="0" lang="en-IN" sz="2600" spc="123" strike="noStrike">
                <a:solidFill>
                  <a:srgbClr val="fdfdfd"/>
                </a:solidFill>
                <a:latin typeface="Verdana"/>
              </a:rPr>
              <a:t>n</a:t>
            </a:r>
            <a:r>
              <a:rPr b="0" lang="en-IN" sz="2600" spc="-225" strike="noStrike">
                <a:solidFill>
                  <a:srgbClr val="fdfdfd"/>
                </a:solidFill>
                <a:latin typeface="Verdana"/>
              </a:rPr>
              <a:t> </a:t>
            </a:r>
            <a:r>
              <a:rPr b="0" lang="en-IN" sz="2600" spc="-15" strike="noStrike">
                <a:solidFill>
                  <a:srgbClr val="fdfdfd"/>
                </a:solidFill>
                <a:latin typeface="Verdana"/>
              </a:rPr>
              <a:t>a</a:t>
            </a:r>
            <a:r>
              <a:rPr b="0" lang="en-IN" sz="2600" spc="117" strike="noStrike">
                <a:solidFill>
                  <a:srgbClr val="fdfdfd"/>
                </a:solidFill>
                <a:latin typeface="Verdana"/>
              </a:rPr>
              <a:t>n</a:t>
            </a:r>
            <a:r>
              <a:rPr b="0" lang="en-IN" sz="2600" spc="151" strike="noStrike">
                <a:solidFill>
                  <a:srgbClr val="fdfdfd"/>
                </a:solidFill>
                <a:latin typeface="Verdana"/>
              </a:rPr>
              <a:t>d</a:t>
            </a:r>
            <a:r>
              <a:rPr b="0" lang="en-IN" sz="2600" spc="-225" strike="noStrike">
                <a:solidFill>
                  <a:srgbClr val="fdfdfd"/>
                </a:solidFill>
                <a:latin typeface="Verdana"/>
              </a:rPr>
              <a:t> </a:t>
            </a:r>
            <a:r>
              <a:rPr b="0" lang="en-IN" sz="2600" spc="-7" strike="noStrike">
                <a:solidFill>
                  <a:srgbClr val="fdfdfd"/>
                </a:solidFill>
                <a:latin typeface="Verdana"/>
              </a:rPr>
              <a:t>a  </a:t>
            </a:r>
            <a:r>
              <a:rPr b="1" lang="en-IN" sz="2600" spc="-1" strike="noStrike">
                <a:solidFill>
                  <a:srgbClr val="fdfdfd"/>
                </a:solidFill>
                <a:latin typeface="Verdana"/>
              </a:rPr>
              <a:t>P</a:t>
            </a:r>
            <a:r>
              <a:rPr b="1" lang="en-IN" sz="2600" spc="-41" strike="noStrike">
                <a:solidFill>
                  <a:srgbClr val="fdfdfd"/>
                </a:solidFill>
                <a:latin typeface="Verdana"/>
              </a:rPr>
              <a:t>e</a:t>
            </a:r>
            <a:r>
              <a:rPr b="1" lang="en-IN" sz="2600" spc="-131" strike="noStrike">
                <a:solidFill>
                  <a:srgbClr val="fdfdfd"/>
                </a:solidFill>
                <a:latin typeface="Verdana"/>
              </a:rPr>
              <a:t>r</a:t>
            </a:r>
            <a:r>
              <a:rPr b="1" lang="en-IN" sz="2600" spc="-106" strike="noStrike">
                <a:solidFill>
                  <a:srgbClr val="fdfdfd"/>
                </a:solidFill>
                <a:latin typeface="Verdana"/>
              </a:rPr>
              <a:t>s</a:t>
            </a:r>
            <a:r>
              <a:rPr b="1" lang="en-IN" sz="2600" spc="-35" strike="noStrike">
                <a:solidFill>
                  <a:srgbClr val="fdfdfd"/>
                </a:solidFill>
                <a:latin typeface="Verdana"/>
              </a:rPr>
              <a:t>o</a:t>
            </a:r>
            <a:r>
              <a:rPr b="1" lang="en-IN" sz="2600" spc="-26" strike="noStrike">
                <a:solidFill>
                  <a:srgbClr val="fdfdfd"/>
                </a:solidFill>
                <a:latin typeface="Verdana"/>
              </a:rPr>
              <a:t>n</a:t>
            </a:r>
            <a:r>
              <a:rPr b="1" lang="en-IN" sz="2600" spc="-92" strike="noStrike">
                <a:solidFill>
                  <a:srgbClr val="fdfdfd"/>
                </a:solidFill>
                <a:latin typeface="Verdana"/>
              </a:rPr>
              <a:t>a</a:t>
            </a:r>
            <a:r>
              <a:rPr b="1" lang="en-IN" sz="2600" spc="-66" strike="noStrike">
                <a:solidFill>
                  <a:srgbClr val="fdfdfd"/>
                </a:solidFill>
                <a:latin typeface="Verdana"/>
              </a:rPr>
              <a:t>l</a:t>
            </a:r>
            <a:r>
              <a:rPr b="1" lang="en-IN" sz="2600" spc="-126" strike="noStrike">
                <a:solidFill>
                  <a:srgbClr val="fdfdfd"/>
                </a:solidFill>
                <a:latin typeface="Verdana"/>
              </a:rPr>
              <a:t> </a:t>
            </a:r>
            <a:r>
              <a:rPr b="1" lang="en-IN" sz="2600" spc="21" strike="noStrike">
                <a:solidFill>
                  <a:srgbClr val="fdfdfd"/>
                </a:solidFill>
                <a:latin typeface="Verdana"/>
              </a:rPr>
              <a:t>W</a:t>
            </a:r>
            <a:r>
              <a:rPr b="1" lang="en-IN" sz="2600" spc="-41" strike="noStrike">
                <a:solidFill>
                  <a:srgbClr val="fdfdfd"/>
                </a:solidFill>
                <a:latin typeface="Verdana"/>
              </a:rPr>
              <a:t>e</a:t>
            </a:r>
            <a:r>
              <a:rPr b="1" lang="en-IN" sz="2600" spc="-1" strike="noStrike">
                <a:solidFill>
                  <a:srgbClr val="fdfdfd"/>
                </a:solidFill>
                <a:latin typeface="Verdana"/>
              </a:rPr>
              <a:t>b</a:t>
            </a:r>
            <a:r>
              <a:rPr b="1" lang="en-IN" sz="2600" spc="-21" strike="noStrike">
                <a:solidFill>
                  <a:srgbClr val="fdfdfd"/>
                </a:solidFill>
                <a:latin typeface="Verdana"/>
              </a:rPr>
              <a:t>p</a:t>
            </a:r>
            <a:r>
              <a:rPr b="1" lang="en-IN" sz="2600" spc="-72" strike="noStrike">
                <a:solidFill>
                  <a:srgbClr val="fdfdfd"/>
                </a:solidFill>
                <a:latin typeface="Verdana"/>
              </a:rPr>
              <a:t>a</a:t>
            </a:r>
            <a:r>
              <a:rPr b="1" lang="en-IN" sz="2600" spc="21" strike="noStrike">
                <a:solidFill>
                  <a:srgbClr val="fdfdfd"/>
                </a:solidFill>
                <a:latin typeface="Verdana"/>
              </a:rPr>
              <a:t>g</a:t>
            </a:r>
            <a:r>
              <a:rPr b="1" lang="en-IN" sz="2600" spc="-41" strike="noStrike">
                <a:solidFill>
                  <a:srgbClr val="fdfdfd"/>
                </a:solidFill>
                <a:latin typeface="Verdana"/>
              </a:rPr>
              <a:t>e</a:t>
            </a:r>
            <a:r>
              <a:rPr b="0" lang="en-IN" sz="2600" spc="-392" strike="noStrike">
                <a:solidFill>
                  <a:srgbClr val="fdfdfd"/>
                </a:solidFill>
                <a:latin typeface="Verdana"/>
              </a:rPr>
              <a:t>,</a:t>
            </a:r>
            <a:r>
              <a:rPr b="0" lang="en-IN" sz="2600" spc="-225" strike="noStrike">
                <a:solidFill>
                  <a:srgbClr val="fdfdfd"/>
                </a:solidFill>
                <a:latin typeface="Verdana"/>
              </a:rPr>
              <a:t> </a:t>
            </a:r>
            <a:r>
              <a:rPr b="0" lang="en-IN" sz="2600" spc="117" strike="noStrike">
                <a:solidFill>
                  <a:srgbClr val="fdfdfd"/>
                </a:solidFill>
                <a:latin typeface="Verdana"/>
              </a:rPr>
              <a:t>h</a:t>
            </a:r>
            <a:r>
              <a:rPr b="0" lang="en-IN" sz="2600" spc="-12" strike="noStrike">
                <a:solidFill>
                  <a:srgbClr val="fdfdfd"/>
                </a:solidFill>
                <a:latin typeface="Verdana"/>
              </a:rPr>
              <a:t>i</a:t>
            </a:r>
            <a:r>
              <a:rPr b="0" lang="en-IN" sz="2600" spc="180" strike="noStrike">
                <a:solidFill>
                  <a:srgbClr val="fdfdfd"/>
                </a:solidFill>
                <a:latin typeface="Verdana"/>
              </a:rPr>
              <a:t>g</a:t>
            </a:r>
            <a:r>
              <a:rPr b="0" lang="en-IN" sz="2600" spc="117" strike="noStrike">
                <a:solidFill>
                  <a:srgbClr val="fdfdfd"/>
                </a:solidFill>
                <a:latin typeface="Verdana"/>
              </a:rPr>
              <a:t>h</a:t>
            </a:r>
            <a:r>
              <a:rPr b="0" lang="en-IN" sz="2600" spc="-12" strike="noStrike">
                <a:solidFill>
                  <a:srgbClr val="fdfdfd"/>
                </a:solidFill>
                <a:latin typeface="Verdana"/>
              </a:rPr>
              <a:t>li</a:t>
            </a:r>
            <a:r>
              <a:rPr b="0" lang="en-IN" sz="2600" spc="180" strike="noStrike">
                <a:solidFill>
                  <a:srgbClr val="fdfdfd"/>
                </a:solidFill>
                <a:latin typeface="Verdana"/>
              </a:rPr>
              <a:t>g</a:t>
            </a:r>
            <a:r>
              <a:rPr b="0" lang="en-IN" sz="2600" spc="117" strike="noStrike">
                <a:solidFill>
                  <a:srgbClr val="fdfdfd"/>
                </a:solidFill>
                <a:latin typeface="Verdana"/>
              </a:rPr>
              <a:t>h</a:t>
            </a:r>
            <a:r>
              <a:rPr b="0" lang="en-IN" sz="2600" spc="26" strike="noStrike">
                <a:solidFill>
                  <a:srgbClr val="fdfdfd"/>
                </a:solidFill>
                <a:latin typeface="Verdana"/>
              </a:rPr>
              <a:t>t</a:t>
            </a:r>
            <a:r>
              <a:rPr b="0" lang="en-IN" sz="2600" spc="-12" strike="noStrike">
                <a:solidFill>
                  <a:srgbClr val="fdfdfd"/>
                </a:solidFill>
                <a:latin typeface="Verdana"/>
              </a:rPr>
              <a:t>i</a:t>
            </a:r>
            <a:r>
              <a:rPr b="0" lang="en-IN" sz="2600" spc="117" strike="noStrike">
                <a:solidFill>
                  <a:srgbClr val="fdfdfd"/>
                </a:solidFill>
                <a:latin typeface="Verdana"/>
              </a:rPr>
              <a:t>n</a:t>
            </a:r>
            <a:r>
              <a:rPr b="0" lang="en-IN" sz="2600" spc="180" strike="noStrike">
                <a:solidFill>
                  <a:srgbClr val="fdfdfd"/>
                </a:solidFill>
                <a:latin typeface="Verdana"/>
              </a:rPr>
              <a:t>g</a:t>
            </a:r>
            <a:r>
              <a:rPr b="0" lang="en-IN" sz="2600" spc="-225" strike="noStrike">
                <a:solidFill>
                  <a:srgbClr val="fdfdfd"/>
                </a:solidFill>
                <a:latin typeface="Verdana"/>
              </a:rPr>
              <a:t> </a:t>
            </a:r>
            <a:r>
              <a:rPr b="0" lang="en-IN" sz="2600" spc="26" strike="noStrike">
                <a:solidFill>
                  <a:srgbClr val="fdfdfd"/>
                </a:solidFill>
                <a:latin typeface="Verdana"/>
              </a:rPr>
              <a:t>t</a:t>
            </a:r>
            <a:r>
              <a:rPr b="0" lang="en-IN" sz="2600" spc="117" strike="noStrike">
                <a:solidFill>
                  <a:srgbClr val="fdfdfd"/>
                </a:solidFill>
                <a:latin typeface="Verdana"/>
              </a:rPr>
              <a:t>h</a:t>
            </a:r>
            <a:r>
              <a:rPr b="0" lang="en-IN" sz="2600" spc="18" strike="noStrike">
                <a:solidFill>
                  <a:srgbClr val="fdfdfd"/>
                </a:solidFill>
                <a:latin typeface="Verdana"/>
              </a:rPr>
              <a:t>e  </a:t>
            </a:r>
            <a:r>
              <a:rPr b="0" lang="en-IN" sz="2600" spc="-75" strike="noStrike">
                <a:solidFill>
                  <a:srgbClr val="fdfdfd"/>
                </a:solidFill>
                <a:latin typeface="Verdana"/>
              </a:rPr>
              <a:t>s</a:t>
            </a:r>
            <a:r>
              <a:rPr b="0" lang="en-IN" sz="2600" spc="26" strike="noStrike">
                <a:solidFill>
                  <a:srgbClr val="fdfdfd"/>
                </a:solidFill>
                <a:latin typeface="Verdana"/>
              </a:rPr>
              <a:t>k</a:t>
            </a:r>
            <a:r>
              <a:rPr b="0" lang="en-IN" sz="2600" spc="-12" strike="noStrike">
                <a:solidFill>
                  <a:srgbClr val="fdfdfd"/>
                </a:solidFill>
                <a:latin typeface="Verdana"/>
              </a:rPr>
              <a:t>ill</a:t>
            </a:r>
            <a:r>
              <a:rPr b="0" lang="en-IN" sz="2600" spc="-72" strike="noStrike">
                <a:solidFill>
                  <a:srgbClr val="fdfdfd"/>
                </a:solidFill>
                <a:latin typeface="Verdana"/>
              </a:rPr>
              <a:t>s</a:t>
            </a:r>
            <a:r>
              <a:rPr b="0" lang="en-IN" sz="2600" spc="-225" strike="noStrike">
                <a:solidFill>
                  <a:srgbClr val="fdfdfd"/>
                </a:solidFill>
                <a:latin typeface="Verdana"/>
              </a:rPr>
              <a:t> </a:t>
            </a:r>
            <a:r>
              <a:rPr b="0" lang="en-IN" sz="2600" spc="-301" strike="noStrike">
                <a:solidFill>
                  <a:srgbClr val="fdfdfd"/>
                </a:solidFill>
                <a:latin typeface="Verdana"/>
              </a:rPr>
              <a:t>I</a:t>
            </a:r>
            <a:r>
              <a:rPr b="0" lang="en-IN" sz="2600" spc="-225" strike="noStrike">
                <a:solidFill>
                  <a:srgbClr val="fdfdfd"/>
                </a:solidFill>
                <a:latin typeface="Verdana"/>
              </a:rPr>
              <a:t> </a:t>
            </a:r>
            <a:r>
              <a:rPr b="0" lang="en-IN" sz="2600" spc="-15" strike="noStrike">
                <a:solidFill>
                  <a:srgbClr val="fdfdfd"/>
                </a:solidFill>
                <a:latin typeface="Verdana"/>
              </a:rPr>
              <a:t>a</a:t>
            </a:r>
            <a:r>
              <a:rPr b="0" lang="en-IN" sz="2600" spc="92" strike="noStrike">
                <a:solidFill>
                  <a:srgbClr val="fdfdfd"/>
                </a:solidFill>
                <a:latin typeface="Verdana"/>
              </a:rPr>
              <a:t>c</a:t>
            </a:r>
            <a:r>
              <a:rPr b="0" lang="en-IN" sz="2600" spc="145" strike="noStrike">
                <a:solidFill>
                  <a:srgbClr val="fdfdfd"/>
                </a:solidFill>
                <a:latin typeface="Verdana"/>
              </a:rPr>
              <a:t>q</a:t>
            </a:r>
            <a:r>
              <a:rPr b="0" lang="en-IN" sz="2600" spc="106" strike="noStrike">
                <a:solidFill>
                  <a:srgbClr val="fdfdfd"/>
                </a:solidFill>
                <a:latin typeface="Verdana"/>
              </a:rPr>
              <a:t>u</a:t>
            </a:r>
            <a:r>
              <a:rPr b="0" lang="en-IN" sz="2600" spc="-12" strike="noStrike">
                <a:solidFill>
                  <a:srgbClr val="fdfdfd"/>
                </a:solidFill>
                <a:latin typeface="Verdana"/>
              </a:rPr>
              <a:t>i</a:t>
            </a:r>
            <a:r>
              <a:rPr b="0" lang="en-IN" sz="2600" spc="-92" strike="noStrike">
                <a:solidFill>
                  <a:srgbClr val="fdfdfd"/>
                </a:solidFill>
                <a:latin typeface="Verdana"/>
              </a:rPr>
              <a:t>r</a:t>
            </a:r>
            <a:r>
              <a:rPr b="0" lang="en-IN" sz="2600" spc="21" strike="noStrike">
                <a:solidFill>
                  <a:srgbClr val="fdfdfd"/>
                </a:solidFill>
                <a:latin typeface="Verdana"/>
              </a:rPr>
              <a:t>e</a:t>
            </a:r>
            <a:r>
              <a:rPr b="0" lang="en-IN" sz="2600" spc="151" strike="noStrike">
                <a:solidFill>
                  <a:srgbClr val="fdfdfd"/>
                </a:solidFill>
                <a:latin typeface="Verdana"/>
              </a:rPr>
              <a:t>d</a:t>
            </a:r>
            <a:r>
              <a:rPr b="0" lang="en-IN" sz="2600" spc="-225" strike="noStrike">
                <a:solidFill>
                  <a:srgbClr val="fdfdfd"/>
                </a:solidFill>
                <a:latin typeface="Verdana"/>
              </a:rPr>
              <a:t> </a:t>
            </a:r>
            <a:r>
              <a:rPr b="0" lang="en-IN" sz="2600" spc="-15" strike="noStrike">
                <a:solidFill>
                  <a:srgbClr val="fdfdfd"/>
                </a:solidFill>
                <a:latin typeface="Verdana"/>
              </a:rPr>
              <a:t>a</a:t>
            </a:r>
            <a:r>
              <a:rPr b="0" lang="en-IN" sz="2600" spc="117" strike="noStrike">
                <a:solidFill>
                  <a:srgbClr val="fdfdfd"/>
                </a:solidFill>
                <a:latin typeface="Verdana"/>
              </a:rPr>
              <a:t>n</a:t>
            </a:r>
            <a:r>
              <a:rPr b="0" lang="en-IN" sz="2600" spc="151" strike="noStrike">
                <a:solidFill>
                  <a:srgbClr val="fdfdfd"/>
                </a:solidFill>
                <a:latin typeface="Verdana"/>
              </a:rPr>
              <a:t>d</a:t>
            </a:r>
            <a:r>
              <a:rPr b="0" lang="en-IN" sz="2600" spc="-225" strike="noStrike">
                <a:solidFill>
                  <a:srgbClr val="fdfdfd"/>
                </a:solidFill>
                <a:latin typeface="Verdana"/>
              </a:rPr>
              <a:t> </a:t>
            </a:r>
            <a:r>
              <a:rPr b="0" lang="en-IN" sz="2600" spc="26" strike="noStrike">
                <a:solidFill>
                  <a:srgbClr val="fdfdfd"/>
                </a:solidFill>
                <a:latin typeface="Verdana"/>
              </a:rPr>
              <a:t>t</a:t>
            </a:r>
            <a:r>
              <a:rPr b="0" lang="en-IN" sz="2600" spc="117" strike="noStrike">
                <a:solidFill>
                  <a:srgbClr val="fdfdfd"/>
                </a:solidFill>
                <a:latin typeface="Verdana"/>
              </a:rPr>
              <a:t>h</a:t>
            </a:r>
            <a:r>
              <a:rPr b="0" lang="en-IN" sz="2600" spc="26" strike="noStrike">
                <a:solidFill>
                  <a:srgbClr val="fdfdfd"/>
                </a:solidFill>
                <a:latin typeface="Verdana"/>
              </a:rPr>
              <a:t>e</a:t>
            </a:r>
            <a:r>
              <a:rPr b="0" lang="en-IN" sz="2600" spc="-225" strike="noStrike">
                <a:solidFill>
                  <a:srgbClr val="fdfdfd"/>
                </a:solidFill>
                <a:latin typeface="Verdana"/>
              </a:rPr>
              <a:t> </a:t>
            </a:r>
            <a:r>
              <a:rPr b="0" lang="en-IN" sz="2600" spc="92" strike="noStrike">
                <a:solidFill>
                  <a:srgbClr val="fdfdfd"/>
                </a:solidFill>
                <a:latin typeface="Verdana"/>
              </a:rPr>
              <a:t>c</a:t>
            </a:r>
            <a:r>
              <a:rPr b="0" lang="en-IN" sz="2600" spc="117" strike="noStrike">
                <a:solidFill>
                  <a:srgbClr val="fdfdfd"/>
                </a:solidFill>
                <a:latin typeface="Verdana"/>
              </a:rPr>
              <a:t>h</a:t>
            </a:r>
            <a:r>
              <a:rPr b="0" lang="en-IN" sz="2600" spc="-15" strike="noStrike">
                <a:solidFill>
                  <a:srgbClr val="fdfdfd"/>
                </a:solidFill>
                <a:latin typeface="Verdana"/>
              </a:rPr>
              <a:t>a</a:t>
            </a:r>
            <a:r>
              <a:rPr b="0" lang="en-IN" sz="2600" spc="-12" strike="noStrike">
                <a:solidFill>
                  <a:srgbClr val="fdfdfd"/>
                </a:solidFill>
                <a:latin typeface="Verdana"/>
              </a:rPr>
              <a:t>ll</a:t>
            </a:r>
            <a:r>
              <a:rPr b="0" lang="en-IN" sz="2600" spc="21" strike="noStrike">
                <a:solidFill>
                  <a:srgbClr val="fdfdfd"/>
                </a:solidFill>
                <a:latin typeface="Verdana"/>
              </a:rPr>
              <a:t>e</a:t>
            </a:r>
            <a:r>
              <a:rPr b="0" lang="en-IN" sz="2600" spc="117" strike="noStrike">
                <a:solidFill>
                  <a:srgbClr val="fdfdfd"/>
                </a:solidFill>
                <a:latin typeface="Verdana"/>
              </a:rPr>
              <a:t>n</a:t>
            </a:r>
            <a:r>
              <a:rPr b="0" lang="en-IN" sz="2600" spc="180" strike="noStrike">
                <a:solidFill>
                  <a:srgbClr val="fdfdfd"/>
                </a:solidFill>
                <a:latin typeface="Verdana"/>
              </a:rPr>
              <a:t>g</a:t>
            </a:r>
            <a:r>
              <a:rPr b="0" lang="en-IN" sz="2600" spc="21" strike="noStrike">
                <a:solidFill>
                  <a:srgbClr val="fdfdfd"/>
                </a:solidFill>
                <a:latin typeface="Verdana"/>
              </a:rPr>
              <a:t>e</a:t>
            </a:r>
            <a:r>
              <a:rPr b="0" lang="en-IN" sz="2600" spc="-72" strike="noStrike">
                <a:solidFill>
                  <a:srgbClr val="fdfdfd"/>
                </a:solidFill>
                <a:latin typeface="Verdana"/>
              </a:rPr>
              <a:t>s</a:t>
            </a:r>
            <a:r>
              <a:rPr b="0" lang="en-IN" sz="2600" spc="-225" strike="noStrike">
                <a:solidFill>
                  <a:srgbClr val="fdfdfd"/>
                </a:solidFill>
                <a:latin typeface="Verdana"/>
              </a:rPr>
              <a:t> </a:t>
            </a:r>
            <a:r>
              <a:rPr b="0" lang="en-IN" sz="2600" spc="-265" strike="noStrike">
                <a:solidFill>
                  <a:srgbClr val="fdfdfd"/>
                </a:solidFill>
                <a:latin typeface="Verdana"/>
              </a:rPr>
              <a:t>I  </a:t>
            </a:r>
            <a:r>
              <a:rPr b="0" lang="en-IN" sz="2600" spc="-21" strike="noStrike">
                <a:solidFill>
                  <a:srgbClr val="fdfdfd"/>
                </a:solidFill>
                <a:latin typeface="Verdana"/>
              </a:rPr>
              <a:t>overcame.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955880" y="1115640"/>
            <a:ext cx="7402680" cy="2436480"/>
          </a:xfrm>
          <a:prstGeom prst="rect">
            <a:avLst/>
          </a:prstGeom>
          <a:noFill/>
          <a:ln w="0">
            <a:noFill/>
          </a:ln>
        </p:spPr>
        <p:txBody>
          <a:bodyPr lIns="0" rIns="0" tIns="140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11"/>
              </a:spcBef>
              <a:buNone/>
              <a:tabLst>
                <a:tab algn="l" pos="0"/>
              </a:tabLst>
            </a:pPr>
            <a:r>
              <a:rPr b="1" lang="en-IN" sz="5300" spc="-381" strike="noStrike">
                <a:solidFill>
                  <a:srgbClr val="ffab40"/>
                </a:solidFill>
                <a:latin typeface="Verdana"/>
              </a:rPr>
              <a:t>Int</a:t>
            </a:r>
            <a:r>
              <a:rPr b="1" lang="en-IN" sz="5300" spc="-372" strike="noStrike">
                <a:solidFill>
                  <a:srgbClr val="ffab40"/>
                </a:solidFill>
                <a:latin typeface="Verdana"/>
              </a:rPr>
              <a:t>r</a:t>
            </a:r>
            <a:r>
              <a:rPr b="1" lang="en-IN" sz="5300" spc="-26" strike="noStrike">
                <a:solidFill>
                  <a:srgbClr val="ffab40"/>
                </a:solidFill>
                <a:latin typeface="Verdana"/>
              </a:rPr>
              <a:t>odu</a:t>
            </a:r>
            <a:r>
              <a:rPr b="1" lang="en-IN" sz="5300" spc="12" strike="noStrike">
                <a:solidFill>
                  <a:srgbClr val="ffab40"/>
                </a:solidFill>
                <a:latin typeface="Verdana"/>
              </a:rPr>
              <a:t>c</a:t>
            </a:r>
            <a:r>
              <a:rPr b="1" lang="en-IN" sz="5300" spc="-92" strike="noStrike">
                <a:solidFill>
                  <a:srgbClr val="ffab40"/>
                </a:solidFill>
                <a:latin typeface="Verdana"/>
              </a:rPr>
              <a:t>tion</a:t>
            </a:r>
            <a:r>
              <a:rPr b="1" lang="en-IN" sz="5300" spc="-265" strike="noStrike">
                <a:solidFill>
                  <a:srgbClr val="ffab40"/>
                </a:solidFill>
                <a:latin typeface="Verdana"/>
              </a:rPr>
              <a:t> </a:t>
            </a:r>
            <a:r>
              <a:rPr b="1" lang="en-IN" sz="5300" spc="-126" strike="noStrike">
                <a:solidFill>
                  <a:srgbClr val="ffab40"/>
                </a:solidFill>
                <a:latin typeface="Verdana"/>
              </a:rPr>
              <a:t>t</a:t>
            </a:r>
            <a:r>
              <a:rPr b="1" lang="en-IN" sz="5300" spc="-66" strike="noStrike">
                <a:solidFill>
                  <a:srgbClr val="ffab40"/>
                </a:solidFill>
                <a:latin typeface="Verdana"/>
              </a:rPr>
              <a:t>o  </a:t>
            </a:r>
            <a:r>
              <a:rPr b="1" lang="en-IN" sz="5300" spc="-52" strike="noStrike">
                <a:solidFill>
                  <a:srgbClr val="ffab40"/>
                </a:solidFill>
                <a:latin typeface="Verdana"/>
              </a:rPr>
              <a:t>My</a:t>
            </a:r>
            <a:r>
              <a:rPr b="1" lang="en-IN" sz="5300" spc="-290" strike="noStrike">
                <a:solidFill>
                  <a:srgbClr val="ffab40"/>
                </a:solidFill>
                <a:latin typeface="Verdana"/>
              </a:rPr>
              <a:t> </a:t>
            </a:r>
            <a:r>
              <a:rPr b="1" lang="en-IN" sz="5300" spc="-222" strike="noStrike">
                <a:solidFill>
                  <a:srgbClr val="ffab40"/>
                </a:solidFill>
                <a:latin typeface="Verdana"/>
              </a:rPr>
              <a:t>Internship</a:t>
            </a:r>
            <a:endParaRPr b="0" lang="en-IN" sz="5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object 5"/>
          <p:cNvSpPr/>
          <p:nvPr/>
        </p:nvSpPr>
        <p:spPr>
          <a:xfrm>
            <a:off x="1968480" y="711360"/>
            <a:ext cx="5186160" cy="26640"/>
          </a:xfrm>
          <a:custGeom>
            <a:avLst/>
            <a:gdLst>
              <a:gd name="textAreaLeft" fmla="*/ 0 w 5186160"/>
              <a:gd name="textAreaRight" fmla="*/ 5187960 w 5186160"/>
              <a:gd name="textAreaTop" fmla="*/ 0 h 26640"/>
              <a:gd name="textAreaBottom" fmla="*/ 28440 h 26640"/>
            </a:gdLst>
            <a:ahLst/>
            <a:rect l="textAreaLeft" t="textAreaTop" r="textAreaRight" b="textAreaBottom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" name="object 6" descr=""/>
          <p:cNvPicPr/>
          <p:nvPr/>
        </p:nvPicPr>
        <p:blipFill>
          <a:blip r:embed="rId2"/>
          <a:stretch/>
        </p:blipFill>
        <p:spPr>
          <a:xfrm>
            <a:off x="10554840" y="1148400"/>
            <a:ext cx="6456240" cy="845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18286200" cy="10285200"/>
          </a:xfrm>
          <a:prstGeom prst="rect">
            <a:avLst/>
          </a:prstGeom>
          <a:ln w="0">
            <a:noFill/>
          </a:ln>
        </p:spPr>
      </p:pic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934320" y="974520"/>
            <a:ext cx="9838800" cy="1751400"/>
          </a:xfrm>
          <a:prstGeom prst="rect">
            <a:avLst/>
          </a:prstGeom>
          <a:noFill/>
          <a:ln w="0">
            <a:noFill/>
          </a:ln>
        </p:spPr>
        <p:txBody>
          <a:bodyPr lIns="0" rIns="0" tIns="33120" bIns="0" anchor="t">
            <a:noAutofit/>
          </a:bodyPr>
          <a:p>
            <a:pPr marL="12600" indent="0">
              <a:lnSpc>
                <a:spcPts val="6151"/>
              </a:lnSpc>
              <a:spcBef>
                <a:spcPts val="261"/>
              </a:spcBef>
              <a:buNone/>
              <a:tabLst>
                <a:tab algn="l" pos="0"/>
              </a:tabLst>
            </a:pPr>
            <a:r>
              <a:rPr b="1" lang="en-IN" sz="5150" spc="-80" strike="noStrike">
                <a:solidFill>
                  <a:srgbClr val="ffab40"/>
                </a:solidFill>
                <a:latin typeface="Verdana"/>
              </a:rPr>
              <a:t>O</a:t>
            </a:r>
            <a:r>
              <a:rPr b="1" lang="en-IN" sz="5150" spc="-140" strike="noStrike">
                <a:solidFill>
                  <a:srgbClr val="ffab40"/>
                </a:solidFill>
                <a:latin typeface="Verdana"/>
              </a:rPr>
              <a:t>v</a:t>
            </a:r>
            <a:r>
              <a:rPr b="1" lang="en-IN" sz="5150" spc="-211" strike="noStrike">
                <a:solidFill>
                  <a:srgbClr val="ffab40"/>
                </a:solidFill>
                <a:latin typeface="Verdana"/>
              </a:rPr>
              <a:t>e</a:t>
            </a:r>
            <a:r>
              <a:rPr b="1" lang="en-IN" sz="5150" spc="-86" strike="noStrike">
                <a:solidFill>
                  <a:srgbClr val="ffab40"/>
                </a:solidFill>
                <a:latin typeface="Verdana"/>
              </a:rPr>
              <a:t>r</a:t>
            </a:r>
            <a:r>
              <a:rPr b="1" lang="en-IN" sz="5150" spc="-114" strike="noStrike">
                <a:solidFill>
                  <a:srgbClr val="ffab40"/>
                </a:solidFill>
                <a:latin typeface="Verdana"/>
              </a:rPr>
              <a:t>vi</a:t>
            </a:r>
            <a:r>
              <a:rPr b="1" lang="en-IN" sz="5150" spc="-211" strike="noStrike">
                <a:solidFill>
                  <a:srgbClr val="ffab40"/>
                </a:solidFill>
                <a:latin typeface="Verdana"/>
              </a:rPr>
              <a:t>e</a:t>
            </a:r>
            <a:r>
              <a:rPr b="1" lang="en-IN" sz="5150" spc="-100" strike="noStrike">
                <a:solidFill>
                  <a:srgbClr val="ffab40"/>
                </a:solidFill>
                <a:latin typeface="Verdana"/>
              </a:rPr>
              <a:t>w</a:t>
            </a:r>
            <a:r>
              <a:rPr b="1" lang="en-IN" sz="5150" spc="-1" strike="noStrike">
                <a:solidFill>
                  <a:srgbClr val="ffab40"/>
                </a:solidFill>
                <a:latin typeface="Verdana"/>
              </a:rPr>
              <a:t>	</a:t>
            </a:r>
            <a:r>
              <a:rPr b="1" lang="en-IN" sz="5150" spc="-86" strike="noStrike">
                <a:solidFill>
                  <a:srgbClr val="ffab40"/>
                </a:solidFill>
                <a:latin typeface="Verdana"/>
              </a:rPr>
              <a:t>of</a:t>
            </a:r>
            <a:r>
              <a:rPr b="1" lang="en-IN" sz="5150" spc="-1" strike="noStrike">
                <a:solidFill>
                  <a:srgbClr val="ffab40"/>
                </a:solidFill>
                <a:latin typeface="Verdana"/>
              </a:rPr>
              <a:t>	</a:t>
            </a:r>
            <a:r>
              <a:rPr b="1" lang="en-IN" sz="5150" spc="-97" strike="noStrike">
                <a:solidFill>
                  <a:srgbClr val="ffab40"/>
                </a:solidFill>
                <a:latin typeface="Verdana"/>
              </a:rPr>
              <a:t>F</a:t>
            </a:r>
            <a:r>
              <a:rPr b="1" lang="en-IN" sz="5150" spc="-126" strike="noStrike">
                <a:solidFill>
                  <a:srgbClr val="ffab40"/>
                </a:solidFill>
                <a:latin typeface="Verdana"/>
              </a:rPr>
              <a:t>ull</a:t>
            </a:r>
            <a:r>
              <a:rPr b="1" lang="en-IN" sz="5150" spc="-1" strike="noStrike">
                <a:solidFill>
                  <a:srgbClr val="ffab40"/>
                </a:solidFill>
                <a:latin typeface="Verdana"/>
              </a:rPr>
              <a:t>	</a:t>
            </a:r>
            <a:r>
              <a:rPr b="1" lang="en-IN" sz="5150" spc="-171" strike="noStrike">
                <a:solidFill>
                  <a:srgbClr val="ffab40"/>
                </a:solidFill>
                <a:latin typeface="Verdana"/>
              </a:rPr>
              <a:t>St</a:t>
            </a:r>
            <a:r>
              <a:rPr b="1" lang="en-IN" sz="5150" spc="-160" strike="noStrike">
                <a:solidFill>
                  <a:srgbClr val="ffab40"/>
                </a:solidFill>
                <a:latin typeface="Verdana"/>
              </a:rPr>
              <a:t>a</a:t>
            </a:r>
            <a:r>
              <a:rPr b="1" lang="en-IN" sz="5150" spc="60" strike="noStrike">
                <a:solidFill>
                  <a:srgbClr val="ffab40"/>
                </a:solidFill>
                <a:latin typeface="Verdana"/>
              </a:rPr>
              <a:t>c</a:t>
            </a:r>
            <a:r>
              <a:rPr b="1" lang="en-IN" sz="5150" spc="46" strike="noStrike">
                <a:solidFill>
                  <a:srgbClr val="ffab40"/>
                </a:solidFill>
                <a:latin typeface="Verdana"/>
              </a:rPr>
              <a:t>k  </a:t>
            </a:r>
            <a:r>
              <a:rPr b="1" lang="en-IN" sz="5150" spc="-86" strike="noStrike">
                <a:solidFill>
                  <a:srgbClr val="ffab40"/>
                </a:solidFill>
                <a:latin typeface="Verdana"/>
              </a:rPr>
              <a:t>Development</a:t>
            </a:r>
            <a:endParaRPr b="0" lang="en-IN" sz="5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object 4"/>
          <p:cNvSpPr/>
          <p:nvPr/>
        </p:nvSpPr>
        <p:spPr>
          <a:xfrm>
            <a:off x="6934320" y="3639960"/>
            <a:ext cx="11324520" cy="371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 algn="just">
              <a:lnSpc>
                <a:spcPct val="100000"/>
              </a:lnSpc>
              <a:spcBef>
                <a:spcPts val="96"/>
              </a:spcBef>
            </a:pPr>
            <a:r>
              <a:rPr b="0" lang="en-IN" sz="3600" spc="46" strike="noStrike">
                <a:solidFill>
                  <a:srgbClr val="ffffff"/>
                </a:solidFill>
                <a:latin typeface="Verdana"/>
              </a:rPr>
              <a:t>Full </a:t>
            </a:r>
            <a:r>
              <a:rPr b="0" lang="en-IN" sz="3600" spc="-21" strike="noStrike">
                <a:solidFill>
                  <a:srgbClr val="ffffff"/>
                </a:solidFill>
                <a:latin typeface="Verdana"/>
              </a:rPr>
              <a:t>Stack </a:t>
            </a:r>
            <a:r>
              <a:rPr b="0" lang="en-IN" sz="3600" spc="58" strike="noStrike">
                <a:solidFill>
                  <a:srgbClr val="ffffff"/>
                </a:solidFill>
                <a:latin typeface="Verdana"/>
              </a:rPr>
              <a:t>Development </a:t>
            </a:r>
            <a:r>
              <a:rPr b="0" lang="en-IN" sz="3600" spc="-55" strike="noStrike">
                <a:solidFill>
                  <a:srgbClr val="ffffff"/>
                </a:solidFill>
                <a:latin typeface="Verdana"/>
              </a:rPr>
              <a:t>involves </a:t>
            </a:r>
            <a:r>
              <a:rPr b="0" lang="en-IN" sz="3600" spc="100" strike="noStrike">
                <a:solidFill>
                  <a:srgbClr val="ffffff"/>
                </a:solidFill>
                <a:latin typeface="Verdana"/>
              </a:rPr>
              <a:t>both </a:t>
            </a:r>
            <a:r>
              <a:rPr b="1" lang="en-IN" sz="3450" spc="-75" strike="noStrike">
                <a:solidFill>
                  <a:srgbClr val="ffffff"/>
                </a:solidFill>
                <a:latin typeface="Verdana"/>
              </a:rPr>
              <a:t>frontend </a:t>
            </a:r>
            <a:r>
              <a:rPr b="1" lang="en-IN" sz="3450" spc="-7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3450" spc="86" strike="noStrike">
                <a:solidFill>
                  <a:srgbClr val="ffffff"/>
                </a:solidFill>
                <a:latin typeface="Verdana"/>
              </a:rPr>
              <a:t>and</a:t>
            </a:r>
            <a:r>
              <a:rPr b="0" lang="en-IN" sz="3450" spc="9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IN" sz="3450" spc="-46" strike="noStrike">
                <a:solidFill>
                  <a:srgbClr val="ffffff"/>
                </a:solidFill>
                <a:latin typeface="Verdana"/>
              </a:rPr>
              <a:t>backend</a:t>
            </a:r>
            <a:r>
              <a:rPr b="1" lang="en-IN" sz="3450" spc="-4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3450" spc="-1" strike="noStrike">
                <a:solidFill>
                  <a:srgbClr val="ffffff"/>
                </a:solidFill>
                <a:latin typeface="Verdana"/>
              </a:rPr>
              <a:t>technologies. </a:t>
            </a:r>
            <a:r>
              <a:rPr b="0" lang="en-IN" sz="3450" spc="-415" strike="noStrike">
                <a:solidFill>
                  <a:srgbClr val="ffffff"/>
                </a:solidFill>
                <a:latin typeface="Verdana"/>
              </a:rPr>
              <a:t>I</a:t>
            </a:r>
            <a:r>
              <a:rPr b="0" lang="en-IN" sz="3450" spc="37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3450" spc="72" strike="noStrike">
                <a:solidFill>
                  <a:srgbClr val="ffffff"/>
                </a:solidFill>
                <a:latin typeface="Verdana"/>
              </a:rPr>
              <a:t>gained</a:t>
            </a:r>
            <a:r>
              <a:rPr b="0" lang="en-IN" sz="3450" spc="7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3450" spc="26" strike="noStrike">
                <a:solidFill>
                  <a:srgbClr val="ffffff"/>
                </a:solidFill>
                <a:latin typeface="Verdana"/>
              </a:rPr>
              <a:t>hands-on </a:t>
            </a:r>
            <a:r>
              <a:rPr b="0" lang="en-IN" sz="3450" spc="3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3450" spc="1" strike="noStrike">
                <a:solidFill>
                  <a:srgbClr val="ffffff"/>
                </a:solidFill>
                <a:latin typeface="Verdana"/>
              </a:rPr>
              <a:t>experience </a:t>
            </a:r>
            <a:r>
              <a:rPr b="0" lang="en-IN" sz="3450" spc="52" strike="noStrike">
                <a:solidFill>
                  <a:srgbClr val="ffffff"/>
                </a:solidFill>
                <a:latin typeface="Verdana"/>
              </a:rPr>
              <a:t>in </a:t>
            </a:r>
            <a:r>
              <a:rPr b="1" lang="en-IN" sz="3450" spc="-177" strike="noStrike">
                <a:solidFill>
                  <a:srgbClr val="ffffff"/>
                </a:solidFill>
                <a:latin typeface="Verdana"/>
              </a:rPr>
              <a:t>HTML</a:t>
            </a:r>
            <a:r>
              <a:rPr b="0" lang="en-IN" sz="3450" spc="-177" strike="noStrike">
                <a:solidFill>
                  <a:srgbClr val="ffffff"/>
                </a:solidFill>
                <a:latin typeface="Verdana"/>
              </a:rPr>
              <a:t>, </a:t>
            </a:r>
            <a:r>
              <a:rPr b="1" lang="en-IN" sz="3450" spc="-236" strike="noStrike">
                <a:solidFill>
                  <a:srgbClr val="ffffff"/>
                </a:solidFill>
                <a:latin typeface="Verdana"/>
              </a:rPr>
              <a:t>CSS</a:t>
            </a:r>
            <a:r>
              <a:rPr b="0" lang="en-IN" sz="3450" spc="-236" strike="noStrike">
                <a:solidFill>
                  <a:srgbClr val="ffffff"/>
                </a:solidFill>
                <a:latin typeface="Verdana"/>
              </a:rPr>
              <a:t>, </a:t>
            </a:r>
            <a:r>
              <a:rPr b="0" lang="en-IN" sz="3450" spc="86" strike="noStrike">
                <a:solidFill>
                  <a:srgbClr val="ffffff"/>
                </a:solidFill>
                <a:latin typeface="Verdana"/>
              </a:rPr>
              <a:t>and </a:t>
            </a:r>
            <a:r>
              <a:rPr b="1" lang="en-IN" sz="3450" spc="-100" strike="noStrike">
                <a:solidFill>
                  <a:srgbClr val="ffffff"/>
                </a:solidFill>
                <a:latin typeface="Verdana"/>
              </a:rPr>
              <a:t>JavaScript </a:t>
            </a:r>
            <a:r>
              <a:rPr b="0" lang="en-IN" sz="3450" spc="-35" strike="noStrike">
                <a:solidFill>
                  <a:srgbClr val="ffffff"/>
                </a:solidFill>
                <a:latin typeface="Verdana"/>
              </a:rPr>
              <a:t>for </a:t>
            </a:r>
            <a:r>
              <a:rPr b="0" lang="en-IN" sz="3450" spc="58" strike="noStrike">
                <a:solidFill>
                  <a:srgbClr val="ffffff"/>
                </a:solidFill>
                <a:latin typeface="Verdana"/>
              </a:rPr>
              <a:t>the </a:t>
            </a:r>
            <a:r>
              <a:rPr b="0" lang="en-IN" sz="3450" spc="6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3450" spc="-21" strike="noStrike">
                <a:solidFill>
                  <a:srgbClr val="ffffff"/>
                </a:solidFill>
                <a:latin typeface="Verdana"/>
              </a:rPr>
              <a:t>frontend, </a:t>
            </a:r>
            <a:r>
              <a:rPr b="0" lang="en-IN" sz="3450" spc="52" strike="noStrike">
                <a:solidFill>
                  <a:srgbClr val="ffffff"/>
                </a:solidFill>
                <a:latin typeface="Verdana"/>
              </a:rPr>
              <a:t>while </a:t>
            </a:r>
            <a:r>
              <a:rPr b="0" lang="en-IN" sz="3450" spc="12" strike="noStrike">
                <a:solidFill>
                  <a:srgbClr val="ffffff"/>
                </a:solidFill>
                <a:latin typeface="Verdana"/>
              </a:rPr>
              <a:t>exploring </a:t>
            </a:r>
            <a:r>
              <a:rPr b="1" lang="en-IN" sz="3450" spc="-140" strike="noStrike">
                <a:solidFill>
                  <a:srgbClr val="ffffff"/>
                </a:solidFill>
                <a:latin typeface="Verdana"/>
              </a:rPr>
              <a:t>Node.js </a:t>
            </a:r>
            <a:r>
              <a:rPr b="0" lang="en-IN" sz="3450" spc="86" strike="noStrike">
                <a:solidFill>
                  <a:srgbClr val="ffffff"/>
                </a:solidFill>
                <a:latin typeface="Verdana"/>
              </a:rPr>
              <a:t>and </a:t>
            </a:r>
            <a:r>
              <a:rPr b="1" lang="en-IN" sz="3450" spc="-126" strike="noStrike">
                <a:solidFill>
                  <a:srgbClr val="ffffff"/>
                </a:solidFill>
                <a:latin typeface="Verdana"/>
              </a:rPr>
              <a:t>Express </a:t>
            </a:r>
            <a:r>
              <a:rPr b="0" lang="en-IN" sz="3450" spc="-35" strike="noStrike">
                <a:solidFill>
                  <a:srgbClr val="ffffff"/>
                </a:solidFill>
                <a:latin typeface="Verdana"/>
              </a:rPr>
              <a:t>for </a:t>
            </a:r>
            <a:r>
              <a:rPr b="0" lang="en-IN" sz="3450" spc="-120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3450" spc="66" strike="noStrike">
                <a:solidFill>
                  <a:srgbClr val="ffffff"/>
                </a:solidFill>
                <a:latin typeface="Verdana"/>
              </a:rPr>
              <a:t>backend</a:t>
            </a:r>
            <a:r>
              <a:rPr b="0" lang="en-IN" sz="3450" spc="7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3450" spc="7" strike="noStrike">
                <a:solidFill>
                  <a:srgbClr val="ffffff"/>
                </a:solidFill>
                <a:latin typeface="Verdana"/>
              </a:rPr>
              <a:t>development.</a:t>
            </a:r>
            <a:r>
              <a:rPr b="0" lang="en-IN" sz="3450" spc="1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3450" spc="-35" strike="noStrike">
                <a:solidFill>
                  <a:srgbClr val="ffffff"/>
                </a:solidFill>
                <a:latin typeface="Verdana"/>
              </a:rPr>
              <a:t>This</a:t>
            </a:r>
            <a:r>
              <a:rPr b="0" lang="en-IN" sz="3450" spc="-3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3450" spc="26" strike="noStrike">
                <a:solidFill>
                  <a:srgbClr val="ffffff"/>
                </a:solidFill>
                <a:latin typeface="Verdana"/>
              </a:rPr>
              <a:t>comprehensive </a:t>
            </a:r>
            <a:r>
              <a:rPr b="0" lang="en-IN" sz="3450" spc="3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3450" spc="46" strike="noStrike">
                <a:solidFill>
                  <a:srgbClr val="ffffff"/>
                </a:solidFill>
                <a:latin typeface="Verdana"/>
              </a:rPr>
              <a:t>approach </a:t>
            </a:r>
            <a:r>
              <a:rPr b="0" lang="en-IN" sz="3450" spc="26" strike="noStrike">
                <a:solidFill>
                  <a:srgbClr val="ffffff"/>
                </a:solidFill>
                <a:latin typeface="Verdana"/>
              </a:rPr>
              <a:t>allowed </a:t>
            </a:r>
            <a:r>
              <a:rPr b="0" lang="en-IN" sz="3450" spc="151" strike="noStrike">
                <a:solidFill>
                  <a:srgbClr val="ffffff"/>
                </a:solidFill>
                <a:latin typeface="Verdana"/>
              </a:rPr>
              <a:t>me </a:t>
            </a:r>
            <a:r>
              <a:rPr b="0" lang="en-IN" sz="3450" spc="7" strike="noStrike">
                <a:solidFill>
                  <a:srgbClr val="ffffff"/>
                </a:solidFill>
                <a:latin typeface="Verdana"/>
              </a:rPr>
              <a:t>to </a:t>
            </a:r>
            <a:r>
              <a:rPr b="0" lang="en-IN" sz="3450" spc="46" strike="noStrike">
                <a:solidFill>
                  <a:srgbClr val="ffffff"/>
                </a:solidFill>
                <a:latin typeface="Verdana"/>
              </a:rPr>
              <a:t>understand </a:t>
            </a:r>
            <a:r>
              <a:rPr b="0" lang="en-IN" sz="3450" spc="58" strike="noStrike">
                <a:solidFill>
                  <a:srgbClr val="ffffff"/>
                </a:solidFill>
                <a:latin typeface="Verdana"/>
              </a:rPr>
              <a:t>the </a:t>
            </a:r>
            <a:r>
              <a:rPr b="0" lang="en-IN" sz="3450" spc="1" strike="noStrike">
                <a:solidFill>
                  <a:srgbClr val="ffffff"/>
                </a:solidFill>
                <a:latin typeface="Verdana"/>
              </a:rPr>
              <a:t>entire </a:t>
            </a:r>
            <a:r>
              <a:rPr b="0" lang="en-IN" sz="3450" spc="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3450" spc="137" strike="noStrike">
                <a:solidFill>
                  <a:srgbClr val="ffffff"/>
                </a:solidFill>
                <a:latin typeface="Verdana"/>
              </a:rPr>
              <a:t>w</a:t>
            </a:r>
            <a:r>
              <a:rPr b="0" lang="en-IN" sz="3450" spc="92" strike="noStrike">
                <a:solidFill>
                  <a:srgbClr val="ffffff"/>
                </a:solidFill>
                <a:latin typeface="Verdana"/>
              </a:rPr>
              <a:t>eb</a:t>
            </a:r>
            <a:r>
              <a:rPr b="0" lang="en-IN" sz="3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3450" spc="97" strike="noStrike">
                <a:solidFill>
                  <a:srgbClr val="ffffff"/>
                </a:solidFill>
                <a:latin typeface="Verdana"/>
              </a:rPr>
              <a:t>d</a:t>
            </a:r>
            <a:r>
              <a:rPr b="0" lang="en-IN" sz="3450" spc="58" strike="noStrike">
                <a:solidFill>
                  <a:srgbClr val="ffffff"/>
                </a:solidFill>
                <a:latin typeface="Verdana"/>
              </a:rPr>
              <a:t>e</a:t>
            </a:r>
            <a:r>
              <a:rPr b="0" lang="en-IN" sz="3450" spc="-231" strike="noStrike">
                <a:solidFill>
                  <a:srgbClr val="ffffff"/>
                </a:solidFill>
                <a:latin typeface="Verdana"/>
              </a:rPr>
              <a:t>v</a:t>
            </a:r>
            <a:r>
              <a:rPr b="0" lang="en-IN" sz="3450" spc="83" strike="noStrike">
                <a:solidFill>
                  <a:srgbClr val="ffffff"/>
                </a:solidFill>
                <a:latin typeface="Verdana"/>
              </a:rPr>
              <a:t>elopment</a:t>
            </a:r>
            <a:r>
              <a:rPr b="0" lang="en-IN" sz="3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3450" spc="41" strike="noStrike">
                <a:solidFill>
                  <a:srgbClr val="ffffff"/>
                </a:solidFill>
                <a:latin typeface="Verdana"/>
              </a:rPr>
              <a:t>p</a:t>
            </a:r>
            <a:r>
              <a:rPr b="0" lang="en-IN" sz="3450" spc="-7" strike="noStrike">
                <a:solidFill>
                  <a:srgbClr val="ffffff"/>
                </a:solidFill>
                <a:latin typeface="Verdana"/>
              </a:rPr>
              <a:t>r</a:t>
            </a:r>
            <a:r>
              <a:rPr b="0" lang="en-IN" sz="3450" spc="100" strike="noStrike">
                <a:solidFill>
                  <a:srgbClr val="ffffff"/>
                </a:solidFill>
                <a:latin typeface="Verdana"/>
              </a:rPr>
              <a:t>o</a:t>
            </a:r>
            <a:r>
              <a:rPr b="0" lang="en-IN" sz="3450" spc="46" strike="noStrike">
                <a:solidFill>
                  <a:srgbClr val="ffffff"/>
                </a:solidFill>
                <a:latin typeface="Verdana"/>
              </a:rPr>
              <a:t>c</a:t>
            </a:r>
            <a:r>
              <a:rPr b="0" lang="en-IN" sz="3450" spc="-185" strike="noStrike">
                <a:solidFill>
                  <a:srgbClr val="ffffff"/>
                </a:solidFill>
                <a:latin typeface="Verdana"/>
              </a:rPr>
              <a:t>ess.</a:t>
            </a:r>
            <a:endParaRPr b="0" lang="en-IN" sz="34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18286200" cy="10285200"/>
          </a:xfrm>
          <a:prstGeom prst="rect">
            <a:avLst/>
          </a:prstGeom>
          <a:ln w="0">
            <a:noFill/>
          </a:ln>
        </p:spPr>
      </p:pic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3420000" y="434160"/>
            <a:ext cx="1259856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8443440" indent="0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1" lang="en-IN" sz="4550" spc="38" strike="noStrike">
                <a:solidFill>
                  <a:srgbClr val="ffab40"/>
                </a:solidFill>
                <a:latin typeface="Verdana"/>
              </a:rPr>
              <a:t>C</a:t>
            </a:r>
            <a:r>
              <a:rPr b="1" lang="en-IN" sz="4550" spc="-106" strike="noStrike">
                <a:solidFill>
                  <a:srgbClr val="ffab40"/>
                </a:solidFill>
                <a:latin typeface="Verdana"/>
              </a:rPr>
              <a:t>alcula</a:t>
            </a:r>
            <a:r>
              <a:rPr b="1" lang="en-IN" sz="4550" spc="-165" strike="noStrike">
                <a:solidFill>
                  <a:srgbClr val="ffab40"/>
                </a:solidFill>
                <a:latin typeface="Verdana"/>
              </a:rPr>
              <a:t>t</a:t>
            </a:r>
            <a:r>
              <a:rPr b="1" lang="en-IN" sz="4550" spc="-177" strike="noStrike">
                <a:solidFill>
                  <a:srgbClr val="ffab40"/>
                </a:solidFill>
                <a:latin typeface="Verdana"/>
              </a:rPr>
              <a:t>or </a:t>
            </a:r>
            <a:endParaRPr b="0" lang="en-IN" sz="45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object 4"/>
          <p:cNvSpPr/>
          <p:nvPr/>
        </p:nvSpPr>
        <p:spPr>
          <a:xfrm>
            <a:off x="8184960" y="434160"/>
            <a:ext cx="3576960" cy="140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2400" bIns="0" anchor="t">
            <a:spAutoFit/>
          </a:bodyPr>
          <a:p>
            <a:pPr marL="12600">
              <a:lnSpc>
                <a:spcPts val="5400"/>
              </a:lnSpc>
              <a:spcBef>
                <a:spcPts val="255"/>
              </a:spcBef>
              <a:tabLst>
                <a:tab algn="l" pos="2723400"/>
              </a:tabLst>
            </a:pPr>
            <a:r>
              <a:rPr b="1" lang="en-IN" sz="4550" spc="-120" strike="noStrike">
                <a:solidFill>
                  <a:srgbClr val="ffab40"/>
                </a:solidFill>
                <a:latin typeface="Verdana"/>
              </a:rPr>
              <a:t>Project</a:t>
            </a:r>
            <a:r>
              <a:rPr b="1" lang="en-IN" sz="4550" spc="-120" strike="noStrike">
                <a:solidFill>
                  <a:srgbClr val="ffab40"/>
                </a:solidFill>
                <a:latin typeface="Verdana"/>
              </a:rPr>
              <a:t>	</a:t>
            </a:r>
            <a:r>
              <a:rPr b="1" lang="en-IN" sz="4550" spc="-970" strike="noStrike">
                <a:solidFill>
                  <a:srgbClr val="ffab40"/>
                </a:solidFill>
                <a:latin typeface="Verdana"/>
              </a:rPr>
              <a:t>1: </a:t>
            </a:r>
            <a:r>
              <a:rPr b="1" lang="en-IN" sz="4550" spc="-965" strike="noStrike">
                <a:solidFill>
                  <a:srgbClr val="ffab40"/>
                </a:solidFill>
                <a:latin typeface="Verdana"/>
              </a:rPr>
              <a:t> </a:t>
            </a:r>
            <a:r>
              <a:rPr b="1" lang="en-IN" sz="4550" spc="-72" strike="noStrike">
                <a:solidFill>
                  <a:srgbClr val="ffab40"/>
                </a:solidFill>
                <a:latin typeface="Verdana"/>
              </a:rPr>
              <a:t>Application</a:t>
            </a:r>
            <a:endParaRPr b="0" lang="en-IN" sz="45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8184960" y="2515320"/>
            <a:ext cx="8195040" cy="648468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 algn="just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0" lang="en-IN" sz="3600" spc="7" strike="noStrike">
                <a:solidFill>
                  <a:schemeClr val="lt1"/>
                </a:solidFill>
                <a:latin typeface="Verdana"/>
              </a:rPr>
              <a:t>The</a:t>
            </a:r>
            <a:r>
              <a:rPr b="0" lang="en-IN" sz="3600" spc="12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1" lang="en-IN" sz="3600" spc="-80" strike="noStrike">
                <a:solidFill>
                  <a:schemeClr val="lt1"/>
                </a:solidFill>
                <a:latin typeface="Verdana"/>
              </a:rPr>
              <a:t>Calculator</a:t>
            </a:r>
            <a:r>
              <a:rPr b="1" lang="en-IN" sz="3600" spc="-75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1" lang="en-IN" sz="3600" spc="-46" strike="noStrike">
                <a:solidFill>
                  <a:schemeClr val="lt1"/>
                </a:solidFill>
                <a:latin typeface="Verdana"/>
              </a:rPr>
              <a:t>Application </a:t>
            </a:r>
            <a:r>
              <a:rPr b="1" lang="en-IN" sz="3600" spc="-41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0" lang="en-IN" sz="3600" spc="7" strike="noStrike">
                <a:solidFill>
                  <a:schemeClr val="lt1"/>
                </a:solidFill>
                <a:latin typeface="Verdana"/>
              </a:rPr>
              <a:t>project </a:t>
            </a:r>
            <a:r>
              <a:rPr b="0" lang="en-IN" sz="3600" spc="92" strike="noStrike">
                <a:solidFill>
                  <a:schemeClr val="lt1"/>
                </a:solidFill>
                <a:latin typeface="Verdana"/>
              </a:rPr>
              <a:t>aimed </a:t>
            </a:r>
            <a:r>
              <a:rPr b="0" lang="en-IN" sz="3600" spc="18" strike="noStrike">
                <a:solidFill>
                  <a:schemeClr val="lt1"/>
                </a:solidFill>
                <a:latin typeface="Verdana"/>
              </a:rPr>
              <a:t>to </a:t>
            </a:r>
            <a:r>
              <a:rPr b="0" lang="en-IN" sz="3600" spc="-1" strike="noStrike">
                <a:solidFill>
                  <a:schemeClr val="lt1"/>
                </a:solidFill>
                <a:latin typeface="Verdana"/>
              </a:rPr>
              <a:t>create </a:t>
            </a:r>
            <a:r>
              <a:rPr b="0" lang="en-IN" sz="3600" spc="-32" strike="noStrike">
                <a:solidFill>
                  <a:schemeClr val="lt1"/>
                </a:solidFill>
                <a:latin typeface="Verdana"/>
              </a:rPr>
              <a:t>a </a:t>
            </a:r>
            <a:r>
              <a:rPr b="0" lang="en-IN" sz="3600" spc="-66" strike="noStrike">
                <a:solidFill>
                  <a:schemeClr val="lt1"/>
                </a:solidFill>
                <a:latin typeface="Verdana"/>
              </a:rPr>
              <a:t>user- </a:t>
            </a:r>
            <a:r>
              <a:rPr b="0" lang="en-IN" sz="3600" spc="-60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0" lang="en-IN" sz="3600" spc="-1" strike="noStrike">
                <a:solidFill>
                  <a:schemeClr val="lt1"/>
                </a:solidFill>
                <a:latin typeface="Verdana"/>
              </a:rPr>
              <a:t>friendly </a:t>
            </a:r>
            <a:r>
              <a:rPr b="0" lang="en-IN" sz="3600" spc="1" strike="noStrike">
                <a:solidFill>
                  <a:schemeClr val="lt1"/>
                </a:solidFill>
                <a:latin typeface="Verdana"/>
              </a:rPr>
              <a:t>interface </a:t>
            </a:r>
            <a:r>
              <a:rPr b="0" lang="en-IN" sz="3600" spc="-32" strike="noStrike">
                <a:solidFill>
                  <a:schemeClr val="lt1"/>
                </a:solidFill>
                <a:latin typeface="Verdana"/>
              </a:rPr>
              <a:t>for </a:t>
            </a:r>
            <a:r>
              <a:rPr b="0" lang="en-IN" sz="3600" spc="60" strike="noStrike">
                <a:solidFill>
                  <a:schemeClr val="lt1"/>
                </a:solidFill>
                <a:latin typeface="Verdana"/>
              </a:rPr>
              <a:t>performing </a:t>
            </a:r>
            <a:r>
              <a:rPr b="0" lang="en-IN" sz="3600" spc="66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0" lang="en-IN" sz="3600" spc="21" strike="noStrike">
                <a:solidFill>
                  <a:schemeClr val="lt1"/>
                </a:solidFill>
                <a:latin typeface="Verdana"/>
              </a:rPr>
              <a:t>basic</a:t>
            </a:r>
            <a:r>
              <a:rPr b="0" lang="en-IN" sz="3600" spc="26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0" lang="en-IN" sz="3600" spc="46" strike="noStrike">
                <a:solidFill>
                  <a:schemeClr val="lt1"/>
                </a:solidFill>
                <a:latin typeface="Verdana"/>
              </a:rPr>
              <a:t>arithmetic</a:t>
            </a:r>
            <a:r>
              <a:rPr b="0" lang="en-IN" sz="3600" spc="52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0" lang="en-IN" sz="3600" spc="-35" strike="noStrike">
                <a:solidFill>
                  <a:schemeClr val="lt1"/>
                </a:solidFill>
                <a:latin typeface="Verdana"/>
              </a:rPr>
              <a:t>operations.</a:t>
            </a:r>
            <a:r>
              <a:rPr b="0" lang="en-IN" sz="3600" spc="-32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0" lang="en-IN" sz="3600" spc="-426" strike="noStrike">
                <a:solidFill>
                  <a:schemeClr val="lt1"/>
                </a:solidFill>
                <a:latin typeface="Verdana"/>
              </a:rPr>
              <a:t>I </a:t>
            </a:r>
            <a:r>
              <a:rPr b="0" lang="en-IN" sz="3600" spc="-1257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0" lang="en-IN" sz="3600" spc="21" strike="noStrike">
                <a:solidFill>
                  <a:schemeClr val="lt1"/>
                </a:solidFill>
                <a:latin typeface="Verdana"/>
              </a:rPr>
              <a:t>utilized</a:t>
            </a:r>
            <a:r>
              <a:rPr b="0" lang="en-IN" sz="3600" spc="26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1" lang="en-IN" sz="3600" spc="-97" strike="noStrike">
                <a:solidFill>
                  <a:schemeClr val="lt1"/>
                </a:solidFill>
                <a:latin typeface="Verdana"/>
              </a:rPr>
              <a:t>JavaScript</a:t>
            </a:r>
            <a:r>
              <a:rPr b="1" lang="en-IN" sz="3600" spc="-92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0" lang="en-IN" sz="3600" spc="-32" strike="noStrike">
                <a:solidFill>
                  <a:schemeClr val="lt1"/>
                </a:solidFill>
                <a:latin typeface="Verdana"/>
              </a:rPr>
              <a:t>for </a:t>
            </a:r>
            <a:r>
              <a:rPr b="0" lang="en-IN" sz="3600" spc="-1257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0" lang="en-IN" sz="3600" spc="21" strike="noStrike">
                <a:solidFill>
                  <a:schemeClr val="lt1"/>
                </a:solidFill>
                <a:latin typeface="Verdana"/>
              </a:rPr>
              <a:t>functionality</a:t>
            </a:r>
            <a:r>
              <a:rPr b="0" lang="en-IN" sz="3600" spc="26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0" lang="en-IN" sz="3600" spc="100" strike="noStrike">
                <a:solidFill>
                  <a:schemeClr val="lt1"/>
                </a:solidFill>
                <a:latin typeface="Verdana"/>
              </a:rPr>
              <a:t>and</a:t>
            </a:r>
            <a:r>
              <a:rPr b="0" lang="en-IN" sz="3600" spc="106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0" lang="en-IN" sz="3600" spc="38" strike="noStrike">
                <a:solidFill>
                  <a:schemeClr val="lt1"/>
                </a:solidFill>
                <a:latin typeface="Verdana"/>
              </a:rPr>
              <a:t>ensured</a:t>
            </a:r>
            <a:r>
              <a:rPr b="0" lang="en-IN" sz="3600" spc="41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0" lang="en-IN" sz="3600" spc="-32" strike="noStrike">
                <a:solidFill>
                  <a:schemeClr val="lt1"/>
                </a:solidFill>
                <a:latin typeface="Verdana"/>
              </a:rPr>
              <a:t>a </a:t>
            </a:r>
            <a:r>
              <a:rPr b="0" lang="en-IN" sz="3600" spc="-26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0" lang="en-IN" sz="3600" spc="-137" strike="noStrike">
                <a:solidFill>
                  <a:schemeClr val="lt1"/>
                </a:solidFill>
                <a:latin typeface="Verdana"/>
              </a:rPr>
              <a:t>r</a:t>
            </a:r>
            <a:r>
              <a:rPr b="0" lang="en-IN" sz="3600" spc="21" strike="noStrike">
                <a:solidFill>
                  <a:schemeClr val="lt1"/>
                </a:solidFill>
                <a:latin typeface="Verdana"/>
              </a:rPr>
              <a:t>e</a:t>
            </a:r>
            <a:r>
              <a:rPr b="0" lang="en-IN" sz="3600" spc="-114" strike="noStrike">
                <a:solidFill>
                  <a:schemeClr val="lt1"/>
                </a:solidFill>
                <a:latin typeface="Verdana"/>
              </a:rPr>
              <a:t>s</a:t>
            </a:r>
            <a:r>
              <a:rPr b="0" lang="en-IN" sz="3600" spc="191" strike="noStrike">
                <a:solidFill>
                  <a:schemeClr val="lt1"/>
                </a:solidFill>
                <a:latin typeface="Verdana"/>
              </a:rPr>
              <a:t>p</a:t>
            </a:r>
            <a:r>
              <a:rPr b="0" lang="en-IN" sz="3600" spc="66" strike="noStrike">
                <a:solidFill>
                  <a:schemeClr val="lt1"/>
                </a:solidFill>
                <a:latin typeface="Verdana"/>
              </a:rPr>
              <a:t>o</a:t>
            </a:r>
            <a:r>
              <a:rPr b="0" lang="en-IN" sz="3600" spc="145" strike="noStrike">
                <a:solidFill>
                  <a:schemeClr val="lt1"/>
                </a:solidFill>
                <a:latin typeface="Verdana"/>
              </a:rPr>
              <a:t>n</a:t>
            </a:r>
            <a:r>
              <a:rPr b="0" lang="en-IN" sz="3600" spc="-114" strike="noStrike">
                <a:solidFill>
                  <a:schemeClr val="lt1"/>
                </a:solidFill>
                <a:latin typeface="Verdana"/>
              </a:rPr>
              <a:t>s</a:t>
            </a:r>
            <a:r>
              <a:rPr b="0" lang="en-IN" sz="3600" spc="-21" strike="noStrike">
                <a:solidFill>
                  <a:schemeClr val="lt1"/>
                </a:solidFill>
                <a:latin typeface="Verdana"/>
              </a:rPr>
              <a:t>i</a:t>
            </a:r>
            <a:r>
              <a:rPr b="0" lang="en-IN" sz="3600" spc="-225" strike="noStrike">
                <a:solidFill>
                  <a:schemeClr val="lt1"/>
                </a:solidFill>
                <a:latin typeface="Verdana"/>
              </a:rPr>
              <a:t>v</a:t>
            </a:r>
            <a:r>
              <a:rPr b="0" lang="en-IN" sz="3600" spc="26" strike="noStrike">
                <a:solidFill>
                  <a:schemeClr val="lt1"/>
                </a:solidFill>
                <a:latin typeface="Verdana"/>
              </a:rPr>
              <a:t>e</a:t>
            </a:r>
            <a:r>
              <a:rPr b="0" lang="en-IN" sz="3600" spc="-270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0" lang="en-IN" sz="3600" spc="191" strike="noStrike">
                <a:solidFill>
                  <a:schemeClr val="lt1"/>
                </a:solidFill>
                <a:latin typeface="Verdana"/>
              </a:rPr>
              <a:t>d</a:t>
            </a:r>
            <a:r>
              <a:rPr b="0" lang="en-IN" sz="3600" spc="21" strike="noStrike">
                <a:solidFill>
                  <a:schemeClr val="lt1"/>
                </a:solidFill>
                <a:latin typeface="Verdana"/>
              </a:rPr>
              <a:t>e</a:t>
            </a:r>
            <a:r>
              <a:rPr b="0" lang="en-IN" sz="3600" spc="-114" strike="noStrike">
                <a:solidFill>
                  <a:schemeClr val="lt1"/>
                </a:solidFill>
                <a:latin typeface="Verdana"/>
              </a:rPr>
              <a:t>s</a:t>
            </a:r>
            <a:r>
              <a:rPr b="0" lang="en-IN" sz="3600" spc="-21" strike="noStrike">
                <a:solidFill>
                  <a:schemeClr val="lt1"/>
                </a:solidFill>
                <a:latin typeface="Verdana"/>
              </a:rPr>
              <a:t>i</a:t>
            </a:r>
            <a:r>
              <a:rPr b="0" lang="en-IN" sz="3600" spc="216" strike="noStrike">
                <a:solidFill>
                  <a:schemeClr val="lt1"/>
                </a:solidFill>
                <a:latin typeface="Verdana"/>
              </a:rPr>
              <a:t>g</a:t>
            </a:r>
            <a:r>
              <a:rPr b="0" lang="en-IN" sz="3600" spc="151" strike="noStrike">
                <a:solidFill>
                  <a:schemeClr val="lt1"/>
                </a:solidFill>
                <a:latin typeface="Verdana"/>
              </a:rPr>
              <a:t>n</a:t>
            </a:r>
            <a:r>
              <a:rPr b="0" lang="en-IN" sz="3600" spc="-270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0" lang="en-IN" sz="3600" spc="137" strike="noStrike">
                <a:solidFill>
                  <a:schemeClr val="lt1"/>
                </a:solidFill>
                <a:latin typeface="Verdana"/>
              </a:rPr>
              <a:t>u</a:t>
            </a:r>
            <a:r>
              <a:rPr b="0" lang="en-IN" sz="3600" spc="-114" strike="noStrike">
                <a:solidFill>
                  <a:schemeClr val="lt1"/>
                </a:solidFill>
                <a:latin typeface="Verdana"/>
              </a:rPr>
              <a:t>s</a:t>
            </a:r>
            <a:r>
              <a:rPr b="0" lang="en-IN" sz="3600" spc="-21" strike="noStrike">
                <a:solidFill>
                  <a:schemeClr val="lt1"/>
                </a:solidFill>
                <a:latin typeface="Verdana"/>
              </a:rPr>
              <a:t>i</a:t>
            </a:r>
            <a:r>
              <a:rPr b="0" lang="en-IN" sz="3600" spc="145" strike="noStrike">
                <a:solidFill>
                  <a:schemeClr val="lt1"/>
                </a:solidFill>
                <a:latin typeface="Verdana"/>
              </a:rPr>
              <a:t>n</a:t>
            </a:r>
            <a:r>
              <a:rPr b="0" lang="en-IN" sz="3600" spc="222" strike="noStrike">
                <a:solidFill>
                  <a:schemeClr val="lt1"/>
                </a:solidFill>
                <a:latin typeface="Verdana"/>
              </a:rPr>
              <a:t>g</a:t>
            </a:r>
            <a:r>
              <a:rPr b="0" lang="en-IN" sz="3600" spc="-270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1" lang="en-IN" sz="3600" spc="21" strike="noStrike">
                <a:solidFill>
                  <a:schemeClr val="lt1"/>
                </a:solidFill>
                <a:latin typeface="Verdana"/>
              </a:rPr>
              <a:t>C</a:t>
            </a:r>
            <a:r>
              <a:rPr b="1" lang="en-IN" sz="3600" spc="-222" strike="noStrike">
                <a:solidFill>
                  <a:schemeClr val="lt1"/>
                </a:solidFill>
                <a:latin typeface="Verdana"/>
              </a:rPr>
              <a:t>S</a:t>
            </a:r>
            <a:r>
              <a:rPr b="1" lang="en-IN" sz="3600" spc="-216" strike="noStrike">
                <a:solidFill>
                  <a:schemeClr val="lt1"/>
                </a:solidFill>
                <a:latin typeface="Verdana"/>
              </a:rPr>
              <a:t>S</a:t>
            </a:r>
            <a:r>
              <a:rPr b="0" lang="en-IN" sz="3600" spc="-545" strike="noStrike">
                <a:solidFill>
                  <a:schemeClr val="lt1"/>
                </a:solidFill>
                <a:latin typeface="Verdana"/>
              </a:rPr>
              <a:t>.</a:t>
            </a:r>
            <a:r>
              <a:rPr b="0" lang="en-IN" sz="3600" spc="-270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0" lang="en-IN" sz="3600" spc="-145" strike="noStrike">
                <a:solidFill>
                  <a:schemeClr val="lt1"/>
                </a:solidFill>
                <a:latin typeface="Verdana"/>
              </a:rPr>
              <a:t>T</a:t>
            </a:r>
            <a:r>
              <a:rPr b="0" lang="en-IN" sz="3600" spc="145" strike="noStrike">
                <a:solidFill>
                  <a:schemeClr val="lt1"/>
                </a:solidFill>
                <a:latin typeface="Verdana"/>
              </a:rPr>
              <a:t>h</a:t>
            </a:r>
            <a:r>
              <a:rPr b="0" lang="en-IN" sz="3600" spc="-21" strike="noStrike">
                <a:solidFill>
                  <a:schemeClr val="lt1"/>
                </a:solidFill>
                <a:latin typeface="Verdana"/>
              </a:rPr>
              <a:t>i</a:t>
            </a:r>
            <a:r>
              <a:rPr b="0" lang="en-IN" sz="3600" spc="-111" strike="noStrike">
                <a:solidFill>
                  <a:schemeClr val="lt1"/>
                </a:solidFill>
                <a:latin typeface="Verdana"/>
              </a:rPr>
              <a:t>s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object 6"/>
          <p:cNvSpPr/>
          <p:nvPr/>
        </p:nvSpPr>
        <p:spPr>
          <a:xfrm>
            <a:off x="8184960" y="6363720"/>
            <a:ext cx="4365720" cy="56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120" bIns="0" anchor="t">
            <a:spAutoFit/>
          </a:bodyPr>
          <a:p>
            <a:pPr marL="12600">
              <a:lnSpc>
                <a:spcPct val="100000"/>
              </a:lnSpc>
              <a:spcBef>
                <a:spcPts val="119"/>
              </a:spcBef>
              <a:tabLst>
                <a:tab algn="l" pos="2028960"/>
              </a:tabLst>
            </a:pPr>
            <a:r>
              <a:rPr b="0" lang="en-IN" sz="3600" spc="7" strike="noStrike">
                <a:solidFill>
                  <a:srgbClr val="ffffff"/>
                </a:solidFill>
                <a:latin typeface="Verdana"/>
              </a:rPr>
              <a:t>project</a:t>
            </a:r>
            <a:r>
              <a:rPr b="0" lang="en-IN" sz="3600" spc="7" strike="noStrike">
                <a:solidFill>
                  <a:srgbClr val="ffffff"/>
                </a:solidFill>
                <a:latin typeface="Verdana"/>
              </a:rPr>
              <a:t>	</a:t>
            </a:r>
            <a:r>
              <a:rPr b="0" lang="en-IN" sz="3600" spc="92" strike="noStrike">
                <a:solidFill>
                  <a:srgbClr val="ffffff"/>
                </a:solidFill>
                <a:latin typeface="Verdana"/>
              </a:rPr>
              <a:t>enhanced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object 7"/>
          <p:cNvSpPr/>
          <p:nvPr/>
        </p:nvSpPr>
        <p:spPr>
          <a:xfrm>
            <a:off x="8184960" y="6915960"/>
            <a:ext cx="4044960" cy="56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120" bIns="0" anchor="t">
            <a:spAutoFit/>
          </a:bodyPr>
          <a:p>
            <a:pPr marL="12600">
              <a:lnSpc>
                <a:spcPct val="100000"/>
              </a:lnSpc>
              <a:spcBef>
                <a:spcPts val="119"/>
              </a:spcBef>
            </a:pPr>
            <a:r>
              <a:rPr b="1" lang="en-IN" sz="3600" spc="-92" strike="noStrike">
                <a:solidFill>
                  <a:srgbClr val="ffffff"/>
                </a:solidFill>
                <a:latin typeface="Verdana"/>
              </a:rPr>
              <a:t>problem-solving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object 8"/>
          <p:cNvSpPr/>
          <p:nvPr/>
        </p:nvSpPr>
        <p:spPr>
          <a:xfrm>
            <a:off x="12912840" y="6363720"/>
            <a:ext cx="3058920" cy="165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520" bIns="0" anchor="t">
            <a:spAutoFit/>
          </a:bodyPr>
          <a:p>
            <a:pPr marL="195480" indent="-183600">
              <a:lnSpc>
                <a:spcPct val="100000"/>
              </a:lnSpc>
              <a:spcBef>
                <a:spcPts val="91"/>
              </a:spcBef>
              <a:tabLst>
                <a:tab algn="l" pos="0"/>
              </a:tabLst>
            </a:pPr>
            <a:r>
              <a:rPr b="0" lang="en-IN" sz="3600" spc="287" strike="noStrike">
                <a:solidFill>
                  <a:srgbClr val="ffffff"/>
                </a:solidFill>
                <a:latin typeface="Verdana"/>
              </a:rPr>
              <a:t>m</a:t>
            </a:r>
            <a:r>
              <a:rPr b="0" lang="en-IN" sz="3600" spc="-171" strike="noStrike">
                <a:solidFill>
                  <a:srgbClr val="ffffff"/>
                </a:solidFill>
                <a:latin typeface="Verdana"/>
              </a:rPr>
              <a:t>y</a:t>
            </a:r>
            <a:r>
              <a:rPr b="0" lang="en-IN" sz="3600" spc="-1" strike="noStrike">
                <a:solidFill>
                  <a:srgbClr val="ffffff"/>
                </a:solidFill>
                <a:latin typeface="Verdana"/>
              </a:rPr>
              <a:t>	</a:t>
            </a:r>
            <a:r>
              <a:rPr b="0" lang="en-IN" sz="3600" spc="-114" strike="noStrike">
                <a:solidFill>
                  <a:srgbClr val="ffffff"/>
                </a:solidFill>
                <a:latin typeface="Verdana"/>
              </a:rPr>
              <a:t>s</a:t>
            </a:r>
            <a:r>
              <a:rPr b="0" lang="en-IN" sz="3600" spc="26" strike="noStrike">
                <a:solidFill>
                  <a:srgbClr val="ffffff"/>
                </a:solidFill>
                <a:latin typeface="Verdana"/>
              </a:rPr>
              <a:t>k</a:t>
            </a:r>
            <a:r>
              <a:rPr b="0" lang="en-IN" sz="3600" spc="-21" strike="noStrike">
                <a:solidFill>
                  <a:srgbClr val="ffffff"/>
                </a:solidFill>
                <a:latin typeface="Verdana"/>
              </a:rPr>
              <a:t>ill</a:t>
            </a:r>
            <a:r>
              <a:rPr b="0" lang="en-IN" sz="3600" spc="-111" strike="noStrike">
                <a:solidFill>
                  <a:srgbClr val="ffffff"/>
                </a:solidFill>
                <a:latin typeface="Verdana"/>
              </a:rPr>
              <a:t>s</a:t>
            </a:r>
            <a:r>
              <a:rPr b="0" lang="en-IN" sz="3600" spc="-1" strike="noStrike">
                <a:solidFill>
                  <a:srgbClr val="ffffff"/>
                </a:solidFill>
                <a:latin typeface="Verdana"/>
              </a:rPr>
              <a:t>	</a:t>
            </a:r>
            <a:r>
              <a:rPr b="0" lang="en-IN" sz="3600" spc="-21" strike="noStrike">
                <a:solidFill>
                  <a:srgbClr val="ffffff"/>
                </a:solidFill>
                <a:latin typeface="Verdana"/>
              </a:rPr>
              <a:t>i</a:t>
            </a:r>
            <a:r>
              <a:rPr b="0" lang="en-IN" sz="3600" spc="100" strike="noStrike">
                <a:solidFill>
                  <a:srgbClr val="ffffff"/>
                </a:solidFill>
                <a:latin typeface="Verdana"/>
              </a:rPr>
              <a:t>n  </a:t>
            </a:r>
            <a:r>
              <a:rPr b="0" lang="en-IN" sz="3600" spc="-35" strike="noStrike">
                <a:solidFill>
                  <a:srgbClr val="ffffff"/>
                </a:solidFill>
                <a:latin typeface="Verdana"/>
              </a:rPr>
              <a:t>a</a:t>
            </a:r>
            <a:r>
              <a:rPr b="0" lang="en-IN" sz="3600" spc="145" strike="noStrike">
                <a:solidFill>
                  <a:srgbClr val="ffffff"/>
                </a:solidFill>
                <a:latin typeface="Verdana"/>
              </a:rPr>
              <a:t>n</a:t>
            </a:r>
            <a:r>
              <a:rPr b="0" lang="en-IN" sz="3600" spc="197" strike="noStrike">
                <a:solidFill>
                  <a:srgbClr val="ffffff"/>
                </a:solidFill>
                <a:latin typeface="Verdana"/>
              </a:rPr>
              <a:t>d</a:t>
            </a:r>
            <a:r>
              <a:rPr b="0" lang="en-IN" sz="3600" spc="-1" strike="noStrike">
                <a:solidFill>
                  <a:srgbClr val="ffffff"/>
                </a:solidFill>
                <a:latin typeface="Verdana"/>
              </a:rPr>
              <a:t>	</a:t>
            </a:r>
            <a:r>
              <a:rPr b="0" lang="en-IN" sz="3600" spc="-1" strike="noStrike">
                <a:solidFill>
                  <a:srgbClr val="ffffff"/>
                </a:solidFill>
                <a:latin typeface="Verdana"/>
              </a:rPr>
              <a:t>	</a:t>
            </a:r>
            <a:r>
              <a:rPr b="1" lang="en-IN" sz="3600" spc="-66" strike="noStrike">
                <a:solidFill>
                  <a:srgbClr val="ffffff"/>
                </a:solidFill>
                <a:latin typeface="Verdana"/>
              </a:rPr>
              <a:t>u</a:t>
            </a:r>
            <a:r>
              <a:rPr b="1" lang="en-IN" sz="3600" spc="-165" strike="noStrike">
                <a:solidFill>
                  <a:srgbClr val="ffffff"/>
                </a:solidFill>
                <a:latin typeface="Verdana"/>
              </a:rPr>
              <a:t>s</a:t>
            </a:r>
            <a:r>
              <a:rPr b="1" lang="en-IN" sz="3600" spc="-75" strike="noStrike">
                <a:solidFill>
                  <a:srgbClr val="ffffff"/>
                </a:solidFill>
                <a:latin typeface="Verdana"/>
              </a:rPr>
              <a:t>e</a:t>
            </a:r>
            <a:r>
              <a:rPr b="1" lang="en-IN" sz="3600" spc="-191" strike="noStrike">
                <a:solidFill>
                  <a:srgbClr val="ffffff"/>
                </a:solidFill>
                <a:latin typeface="Verdana"/>
              </a:rPr>
              <a:t>r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object 9"/>
          <p:cNvSpPr/>
          <p:nvPr/>
        </p:nvSpPr>
        <p:spPr>
          <a:xfrm>
            <a:off x="8184960" y="7468560"/>
            <a:ext cx="4633200" cy="111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120" bIns="0" anchor="t">
            <a:spAutoFit/>
          </a:bodyPr>
          <a:p>
            <a:pPr marL="12600">
              <a:lnSpc>
                <a:spcPct val="100000"/>
              </a:lnSpc>
              <a:spcBef>
                <a:spcPts val="119"/>
              </a:spcBef>
            </a:pPr>
            <a:r>
              <a:rPr b="1" lang="en-IN" sz="3600" spc="-126" strike="noStrike">
                <a:solidFill>
                  <a:srgbClr val="ffffff"/>
                </a:solidFill>
                <a:latin typeface="Verdana"/>
              </a:rPr>
              <a:t>e</a:t>
            </a:r>
            <a:r>
              <a:rPr b="1" lang="en-IN" sz="3600" spc="-177" strike="noStrike">
                <a:solidFill>
                  <a:srgbClr val="ffffff"/>
                </a:solidFill>
                <a:latin typeface="Verdana"/>
              </a:rPr>
              <a:t>x</a:t>
            </a:r>
            <a:r>
              <a:rPr b="1" lang="en-IN" sz="3600" spc="-12" strike="noStrike">
                <a:solidFill>
                  <a:srgbClr val="ffffff"/>
                </a:solidFill>
                <a:latin typeface="Verdana"/>
              </a:rPr>
              <a:t>p</a:t>
            </a:r>
            <a:r>
              <a:rPr b="1" lang="en-IN" sz="3600" spc="-75" strike="noStrike">
                <a:solidFill>
                  <a:srgbClr val="ffffff"/>
                </a:solidFill>
                <a:latin typeface="Verdana"/>
              </a:rPr>
              <a:t>e</a:t>
            </a:r>
            <a:r>
              <a:rPr b="1" lang="en-IN" sz="3600" spc="-202" strike="noStrike">
                <a:solidFill>
                  <a:srgbClr val="ffffff"/>
                </a:solidFill>
                <a:latin typeface="Verdana"/>
              </a:rPr>
              <a:t>r</a:t>
            </a:r>
            <a:r>
              <a:rPr b="1" lang="en-IN" sz="3600" spc="-106" strike="noStrike">
                <a:solidFill>
                  <a:srgbClr val="ffffff"/>
                </a:solidFill>
                <a:latin typeface="Verdana"/>
              </a:rPr>
              <a:t>i</a:t>
            </a:r>
            <a:r>
              <a:rPr b="1" lang="en-IN" sz="3600" spc="-75" strike="noStrike">
                <a:solidFill>
                  <a:srgbClr val="ffffff"/>
                </a:solidFill>
                <a:latin typeface="Verdana"/>
              </a:rPr>
              <a:t>e</a:t>
            </a:r>
            <a:r>
              <a:rPr b="1" lang="en-IN" sz="3600" spc="-26" strike="noStrike">
                <a:solidFill>
                  <a:srgbClr val="ffffff"/>
                </a:solidFill>
                <a:latin typeface="Verdana"/>
              </a:rPr>
              <a:t>n</a:t>
            </a:r>
            <a:r>
              <a:rPr b="1" lang="en-IN" sz="3600" spc="26" strike="noStrike">
                <a:solidFill>
                  <a:srgbClr val="ffffff"/>
                </a:solidFill>
                <a:latin typeface="Verdana"/>
              </a:rPr>
              <a:t>c</a:t>
            </a:r>
            <a:r>
              <a:rPr b="1" lang="en-IN" sz="3600" spc="-72" strike="noStrike">
                <a:solidFill>
                  <a:srgbClr val="ffffff"/>
                </a:solidFill>
                <a:latin typeface="Verdana"/>
              </a:rPr>
              <a:t>e</a:t>
            </a:r>
            <a:r>
              <a:rPr b="1" lang="en-IN" sz="3600" spc="-18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IN" sz="3600" spc="-1" strike="noStrike">
                <a:solidFill>
                  <a:srgbClr val="ffffff"/>
                </a:solidFill>
                <a:latin typeface="Verdana"/>
              </a:rPr>
              <a:t>d</a:t>
            </a:r>
            <a:r>
              <a:rPr b="1" lang="en-IN" sz="3600" spc="-75" strike="noStrike">
                <a:solidFill>
                  <a:srgbClr val="ffffff"/>
                </a:solidFill>
                <a:latin typeface="Verdana"/>
              </a:rPr>
              <a:t>e</a:t>
            </a:r>
            <a:r>
              <a:rPr b="1" lang="en-IN" sz="3600" spc="-165" strike="noStrike">
                <a:solidFill>
                  <a:srgbClr val="ffffff"/>
                </a:solidFill>
                <a:latin typeface="Verdana"/>
              </a:rPr>
              <a:t>s</a:t>
            </a:r>
            <a:r>
              <a:rPr b="1" lang="en-IN" sz="3600" spc="-106" strike="noStrike">
                <a:solidFill>
                  <a:srgbClr val="ffffff"/>
                </a:solidFill>
                <a:latin typeface="Verdana"/>
              </a:rPr>
              <a:t>i</a:t>
            </a:r>
            <a:r>
              <a:rPr b="1" lang="en-IN" sz="3600" spc="18" strike="noStrike">
                <a:solidFill>
                  <a:srgbClr val="ffffff"/>
                </a:solidFill>
                <a:latin typeface="Verdana"/>
              </a:rPr>
              <a:t>g</a:t>
            </a:r>
            <a:r>
              <a:rPr b="1" lang="en-IN" sz="3600" spc="-52" strike="noStrike">
                <a:solidFill>
                  <a:srgbClr val="ffffff"/>
                </a:solidFill>
                <a:latin typeface="Verdana"/>
              </a:rPr>
              <a:t>n</a:t>
            </a:r>
            <a:r>
              <a:rPr b="0" lang="en-IN" sz="3600" spc="-545" strike="noStrike">
                <a:solidFill>
                  <a:srgbClr val="ffffff"/>
                </a:solidFill>
                <a:latin typeface="Verdana"/>
              </a:rPr>
              <a:t>.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18286200" cy="10285200"/>
          </a:xfrm>
          <a:prstGeom prst="rect">
            <a:avLst/>
          </a:prstGeom>
          <a:ln w="0">
            <a:noFill/>
          </a:ln>
        </p:spPr>
      </p:pic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955880" y="1114200"/>
            <a:ext cx="6346440" cy="1751400"/>
          </a:xfrm>
          <a:prstGeom prst="rect">
            <a:avLst/>
          </a:prstGeom>
          <a:noFill/>
          <a:ln w="0">
            <a:noFill/>
          </a:ln>
        </p:spPr>
        <p:txBody>
          <a:bodyPr lIns="0" rIns="0" tIns="33120" bIns="0" anchor="t">
            <a:noAutofit/>
          </a:bodyPr>
          <a:p>
            <a:pPr marL="12600" indent="0">
              <a:lnSpc>
                <a:spcPts val="5700"/>
              </a:lnSpc>
              <a:spcBef>
                <a:spcPts val="261"/>
              </a:spcBef>
              <a:buNone/>
              <a:tabLst>
                <a:tab algn="l" pos="0"/>
              </a:tabLst>
            </a:pPr>
            <a:r>
              <a:rPr b="1" lang="en-IN" sz="4800" spc="-197" strike="noStrike">
                <a:solidFill>
                  <a:srgbClr val="ffab40"/>
                </a:solidFill>
                <a:latin typeface="Verdana"/>
              </a:rPr>
              <a:t>K</a:t>
            </a:r>
            <a:r>
              <a:rPr b="1" lang="en-IN" sz="4800" spc="-157" strike="noStrike">
                <a:solidFill>
                  <a:srgbClr val="ffab40"/>
                </a:solidFill>
                <a:latin typeface="Verdana"/>
              </a:rPr>
              <a:t>e</a:t>
            </a:r>
            <a:r>
              <a:rPr b="1" lang="en-IN" sz="4800" spc="-151" strike="noStrike">
                <a:solidFill>
                  <a:srgbClr val="ffab40"/>
                </a:solidFill>
                <a:latin typeface="Verdana"/>
              </a:rPr>
              <a:t>y</a:t>
            </a:r>
            <a:r>
              <a:rPr b="1" lang="en-IN" sz="4800" spc="-245" strike="noStrike">
                <a:solidFill>
                  <a:srgbClr val="ffab40"/>
                </a:solidFill>
                <a:latin typeface="Verdana"/>
              </a:rPr>
              <a:t> </a:t>
            </a:r>
            <a:r>
              <a:rPr b="1" lang="en-IN" sz="4800" spc="-100" strike="noStrike">
                <a:solidFill>
                  <a:srgbClr val="ffab40"/>
                </a:solidFill>
                <a:latin typeface="Verdana"/>
              </a:rPr>
              <a:t>F</a:t>
            </a:r>
            <a:r>
              <a:rPr b="1" lang="en-IN" sz="4800" spc="-182" strike="noStrike">
                <a:solidFill>
                  <a:srgbClr val="ffab40"/>
                </a:solidFill>
                <a:latin typeface="Verdana"/>
              </a:rPr>
              <a:t>e</a:t>
            </a:r>
            <a:r>
              <a:rPr b="1" lang="en-IN" sz="4800" spc="-202" strike="noStrike">
                <a:solidFill>
                  <a:srgbClr val="ffab40"/>
                </a:solidFill>
                <a:latin typeface="Verdana"/>
              </a:rPr>
              <a:t>a</a:t>
            </a:r>
            <a:r>
              <a:rPr b="1" lang="en-IN" sz="4800" spc="-52" strike="noStrike">
                <a:solidFill>
                  <a:srgbClr val="ffab40"/>
                </a:solidFill>
                <a:latin typeface="Verdana"/>
              </a:rPr>
              <a:t>t</a:t>
            </a:r>
            <a:r>
              <a:rPr b="1" lang="en-IN" sz="4800" spc="-106" strike="noStrike">
                <a:solidFill>
                  <a:srgbClr val="ffab40"/>
                </a:solidFill>
                <a:latin typeface="Verdana"/>
              </a:rPr>
              <a:t>u</a:t>
            </a:r>
            <a:r>
              <a:rPr b="1" lang="en-IN" sz="4800" spc="-296" strike="noStrike">
                <a:solidFill>
                  <a:srgbClr val="ffab40"/>
                </a:solidFill>
                <a:latin typeface="Verdana"/>
              </a:rPr>
              <a:t>r</a:t>
            </a:r>
            <a:r>
              <a:rPr b="1" lang="en-IN" sz="4800" spc="-111" strike="noStrike">
                <a:solidFill>
                  <a:srgbClr val="ffab40"/>
                </a:solidFill>
                <a:latin typeface="Verdana"/>
              </a:rPr>
              <a:t>e</a:t>
            </a:r>
            <a:r>
              <a:rPr b="1" lang="en-IN" sz="4800" spc="-225" strike="noStrike">
                <a:solidFill>
                  <a:srgbClr val="ffab40"/>
                </a:solidFill>
                <a:latin typeface="Verdana"/>
              </a:rPr>
              <a:t>s</a:t>
            </a:r>
            <a:r>
              <a:rPr b="1" lang="en-IN" sz="4800" spc="-245" strike="noStrike">
                <a:solidFill>
                  <a:srgbClr val="ffab40"/>
                </a:solidFill>
                <a:latin typeface="Verdana"/>
              </a:rPr>
              <a:t> </a:t>
            </a:r>
            <a:r>
              <a:rPr b="1" lang="en-IN" sz="4800" spc="-106" strike="noStrike">
                <a:solidFill>
                  <a:srgbClr val="ffab40"/>
                </a:solidFill>
                <a:latin typeface="Verdana"/>
              </a:rPr>
              <a:t>o</a:t>
            </a:r>
            <a:r>
              <a:rPr b="1" lang="en-IN" sz="4800" spc="-80" strike="noStrike">
                <a:solidFill>
                  <a:srgbClr val="ffab40"/>
                </a:solidFill>
                <a:latin typeface="Verdana"/>
              </a:rPr>
              <a:t>f</a:t>
            </a:r>
            <a:r>
              <a:rPr b="1" lang="en-IN" sz="4800" spc="-245" strike="noStrike">
                <a:solidFill>
                  <a:srgbClr val="ffab40"/>
                </a:solidFill>
                <a:latin typeface="Verdana"/>
              </a:rPr>
              <a:t> </a:t>
            </a:r>
            <a:r>
              <a:rPr b="1" lang="en-IN" sz="4800" spc="-52" strike="noStrike">
                <a:solidFill>
                  <a:srgbClr val="ffab40"/>
                </a:solidFill>
                <a:latin typeface="Verdana"/>
              </a:rPr>
              <a:t>th</a:t>
            </a:r>
            <a:r>
              <a:rPr b="1" lang="en-IN" sz="4800" spc="-75" strike="noStrike">
                <a:solidFill>
                  <a:srgbClr val="ffab40"/>
                </a:solidFill>
                <a:latin typeface="Verdana"/>
              </a:rPr>
              <a:t>e  </a:t>
            </a:r>
            <a:r>
              <a:rPr b="1" lang="en-IN" sz="4800" spc="-114" strike="noStrike">
                <a:solidFill>
                  <a:srgbClr val="ffab40"/>
                </a:solidFill>
                <a:latin typeface="Verdana"/>
              </a:rPr>
              <a:t>Calculator</a:t>
            </a:r>
            <a:endParaRPr b="0" lang="en-IN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object 4"/>
          <p:cNvSpPr/>
          <p:nvPr/>
        </p:nvSpPr>
        <p:spPr>
          <a:xfrm>
            <a:off x="1954800" y="3240720"/>
            <a:ext cx="6432120" cy="293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2400" spc="-1" strike="noStrike">
                <a:solidFill>
                  <a:srgbClr val="ffffff"/>
                </a:solidFill>
                <a:latin typeface="Verdana"/>
              </a:rPr>
              <a:t>Ke</a:t>
            </a:r>
            <a:r>
              <a:rPr b="0" lang="en-IN" sz="2400" spc="-111" strike="noStrike">
                <a:solidFill>
                  <a:srgbClr val="ffffff"/>
                </a:solidFill>
                <a:latin typeface="Verdana"/>
              </a:rPr>
              <a:t>y</a:t>
            </a:r>
            <a:r>
              <a:rPr b="0" lang="en-IN" sz="2400" spc="-21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2400" spc="-52" strike="noStrike">
                <a:solidFill>
                  <a:srgbClr val="ffffff"/>
                </a:solidFill>
                <a:latin typeface="Verdana"/>
              </a:rPr>
              <a:t>f</a:t>
            </a:r>
            <a:r>
              <a:rPr b="0" lang="en-IN" sz="2400" spc="-7" strike="noStrike">
                <a:solidFill>
                  <a:srgbClr val="ffffff"/>
                </a:solidFill>
                <a:latin typeface="Verdana"/>
              </a:rPr>
              <a:t>e</a:t>
            </a:r>
            <a:r>
              <a:rPr b="0" lang="en-IN" sz="2400" spc="-21" strike="noStrike">
                <a:solidFill>
                  <a:srgbClr val="ffffff"/>
                </a:solidFill>
                <a:latin typeface="Verdana"/>
              </a:rPr>
              <a:t>a</a:t>
            </a:r>
            <a:r>
              <a:rPr b="0" lang="en-IN" sz="2400" spc="18" strike="noStrike">
                <a:solidFill>
                  <a:srgbClr val="ffffff"/>
                </a:solidFill>
                <a:latin typeface="Verdana"/>
              </a:rPr>
              <a:t>t</a:t>
            </a:r>
            <a:r>
              <a:rPr b="0" lang="en-IN" sz="2400" spc="92" strike="noStrike">
                <a:solidFill>
                  <a:srgbClr val="ffffff"/>
                </a:solidFill>
                <a:latin typeface="Verdana"/>
              </a:rPr>
              <a:t>u</a:t>
            </a:r>
            <a:r>
              <a:rPr b="0" lang="en-IN" sz="2400" spc="-92" strike="noStrike">
                <a:solidFill>
                  <a:srgbClr val="ffffff"/>
                </a:solidFill>
                <a:latin typeface="Verdana"/>
              </a:rPr>
              <a:t>r</a:t>
            </a:r>
            <a:r>
              <a:rPr b="0" lang="en-IN" sz="2400" spc="18" strike="noStrike">
                <a:solidFill>
                  <a:srgbClr val="ffffff"/>
                </a:solidFill>
                <a:latin typeface="Verdana"/>
              </a:rPr>
              <a:t>e</a:t>
            </a:r>
            <a:r>
              <a:rPr b="0" lang="en-IN" sz="2400" spc="-72" strike="noStrike">
                <a:solidFill>
                  <a:srgbClr val="ffffff"/>
                </a:solidFill>
                <a:latin typeface="Verdana"/>
              </a:rPr>
              <a:t>s</a:t>
            </a:r>
            <a:r>
              <a:rPr b="0" lang="en-IN" sz="2400" spc="-21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2400" spc="41" strike="noStrike">
                <a:solidFill>
                  <a:srgbClr val="ffffff"/>
                </a:solidFill>
                <a:latin typeface="Verdana"/>
              </a:rPr>
              <a:t>o</a:t>
            </a:r>
            <a:r>
              <a:rPr b="0" lang="en-IN" sz="2400" spc="-26" strike="noStrike">
                <a:solidFill>
                  <a:srgbClr val="ffffff"/>
                </a:solidFill>
                <a:latin typeface="Verdana"/>
              </a:rPr>
              <a:t>f</a:t>
            </a:r>
            <a:r>
              <a:rPr b="0" lang="en-IN" sz="2400" spc="-21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2400" spc="18" strike="noStrike">
                <a:solidFill>
                  <a:srgbClr val="ffffff"/>
                </a:solidFill>
                <a:latin typeface="Verdana"/>
              </a:rPr>
              <a:t>t</a:t>
            </a:r>
            <a:r>
              <a:rPr b="0" lang="en-IN" sz="2400" spc="100" strike="noStrike">
                <a:solidFill>
                  <a:srgbClr val="ffffff"/>
                </a:solidFill>
                <a:latin typeface="Verdana"/>
              </a:rPr>
              <a:t>h</a:t>
            </a:r>
            <a:r>
              <a:rPr b="0" lang="en-IN" sz="2400" spc="21" strike="noStrike">
                <a:solidFill>
                  <a:srgbClr val="ffffff"/>
                </a:solidFill>
                <a:latin typeface="Verdana"/>
              </a:rPr>
              <a:t>e</a:t>
            </a:r>
            <a:r>
              <a:rPr b="0" lang="en-IN" sz="2400" spc="-21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2400" spc="32" strike="noStrike">
                <a:solidFill>
                  <a:srgbClr val="ffffff"/>
                </a:solidFill>
                <a:latin typeface="Verdana"/>
              </a:rPr>
              <a:t>C</a:t>
            </a:r>
            <a:r>
              <a:rPr b="0" lang="en-IN" sz="2400" spc="-21" strike="noStrike">
                <a:solidFill>
                  <a:srgbClr val="ffffff"/>
                </a:solidFill>
                <a:latin typeface="Verdana"/>
              </a:rPr>
              <a:t>a</a:t>
            </a:r>
            <a:r>
              <a:rPr b="0" lang="en-IN" sz="2400" spc="-15" strike="noStrike">
                <a:solidFill>
                  <a:srgbClr val="ffffff"/>
                </a:solidFill>
                <a:latin typeface="Verdana"/>
              </a:rPr>
              <a:t>l</a:t>
            </a:r>
            <a:r>
              <a:rPr b="0" lang="en-IN" sz="2400" spc="97" strike="noStrike">
                <a:solidFill>
                  <a:srgbClr val="ffffff"/>
                </a:solidFill>
                <a:latin typeface="Verdana"/>
              </a:rPr>
              <a:t>c</a:t>
            </a:r>
            <a:r>
              <a:rPr b="0" lang="en-IN" sz="2400" spc="92" strike="noStrike">
                <a:solidFill>
                  <a:srgbClr val="ffffff"/>
                </a:solidFill>
                <a:latin typeface="Verdana"/>
              </a:rPr>
              <a:t>u</a:t>
            </a:r>
            <a:r>
              <a:rPr b="0" lang="en-IN" sz="2400" spc="-15" strike="noStrike">
                <a:solidFill>
                  <a:srgbClr val="ffffff"/>
                </a:solidFill>
                <a:latin typeface="Verdana"/>
              </a:rPr>
              <a:t>l</a:t>
            </a:r>
            <a:r>
              <a:rPr b="0" lang="en-IN" sz="2400" spc="-21" strike="noStrike">
                <a:solidFill>
                  <a:srgbClr val="ffffff"/>
                </a:solidFill>
                <a:latin typeface="Verdana"/>
              </a:rPr>
              <a:t>a</a:t>
            </a:r>
            <a:r>
              <a:rPr b="0" lang="en-IN" sz="2400" spc="-15" strike="noStrike">
                <a:solidFill>
                  <a:srgbClr val="ffffff"/>
                </a:solidFill>
                <a:latin typeface="Verdana"/>
              </a:rPr>
              <a:t>t</a:t>
            </a:r>
            <a:r>
              <a:rPr b="0" lang="en-IN" sz="2400" spc="41" strike="noStrike">
                <a:solidFill>
                  <a:srgbClr val="ffffff"/>
                </a:solidFill>
                <a:latin typeface="Verdana"/>
              </a:rPr>
              <a:t>o</a:t>
            </a:r>
            <a:r>
              <a:rPr b="0" lang="en-IN" sz="2400" spc="-55" strike="noStrike">
                <a:solidFill>
                  <a:srgbClr val="ffffff"/>
                </a:solidFill>
                <a:latin typeface="Verdana"/>
              </a:rPr>
              <a:t>r</a:t>
            </a:r>
            <a:r>
              <a:rPr b="0" lang="en-IN" sz="2400" spc="-21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2400" spc="-15" strike="noStrike">
                <a:solidFill>
                  <a:srgbClr val="ffffff"/>
                </a:solidFill>
                <a:latin typeface="Verdana"/>
              </a:rPr>
              <a:t>i</a:t>
            </a:r>
            <a:r>
              <a:rPr b="0" lang="en-IN" sz="2400" spc="100" strike="noStrike">
                <a:solidFill>
                  <a:srgbClr val="ffffff"/>
                </a:solidFill>
                <a:latin typeface="Verdana"/>
              </a:rPr>
              <a:t>n</a:t>
            </a:r>
            <a:r>
              <a:rPr b="0" lang="en-IN" sz="2400" spc="83" strike="noStrike">
                <a:solidFill>
                  <a:srgbClr val="ffffff"/>
                </a:solidFill>
                <a:latin typeface="Verdana"/>
              </a:rPr>
              <a:t>c</a:t>
            </a:r>
            <a:r>
              <a:rPr b="0" lang="en-IN" sz="2400" spc="-15" strike="noStrike">
                <a:solidFill>
                  <a:srgbClr val="ffffff"/>
                </a:solidFill>
                <a:latin typeface="Verdana"/>
              </a:rPr>
              <a:t>l</a:t>
            </a:r>
            <a:r>
              <a:rPr b="0" lang="en-IN" sz="2400" spc="92" strike="noStrike">
                <a:solidFill>
                  <a:srgbClr val="ffffff"/>
                </a:solidFill>
                <a:latin typeface="Verdana"/>
              </a:rPr>
              <a:t>u</a:t>
            </a:r>
            <a:r>
              <a:rPr b="0" lang="en-IN" sz="2400" spc="126" strike="noStrike">
                <a:solidFill>
                  <a:srgbClr val="ffffff"/>
                </a:solidFill>
                <a:latin typeface="Verdana"/>
              </a:rPr>
              <a:t>d</a:t>
            </a:r>
            <a:r>
              <a:rPr b="0" lang="en-IN" sz="2400" spc="12" strike="noStrike">
                <a:solidFill>
                  <a:srgbClr val="ffffff"/>
                </a:solidFill>
                <a:latin typeface="Verdana"/>
              </a:rPr>
              <a:t>e  </a:t>
            </a:r>
            <a:r>
              <a:rPr b="1" lang="en-IN" sz="2400" spc="-66" strike="noStrike">
                <a:solidFill>
                  <a:srgbClr val="ffffff"/>
                </a:solidFill>
                <a:latin typeface="Verdana"/>
              </a:rPr>
              <a:t>a</a:t>
            </a:r>
            <a:r>
              <a:rPr b="1" lang="en-IN" sz="2400" spc="-1" strike="noStrike">
                <a:solidFill>
                  <a:srgbClr val="ffffff"/>
                </a:solidFill>
                <a:latin typeface="Verdana"/>
              </a:rPr>
              <a:t>dd</a:t>
            </a:r>
            <a:r>
              <a:rPr b="1" lang="en-IN" sz="2400" spc="-72" strike="noStrike">
                <a:solidFill>
                  <a:srgbClr val="ffffff"/>
                </a:solidFill>
                <a:latin typeface="Verdana"/>
              </a:rPr>
              <a:t>i</a:t>
            </a:r>
            <a:r>
              <a:rPr b="1" lang="en-IN" sz="2400" spc="-15" strike="noStrike">
                <a:solidFill>
                  <a:srgbClr val="ffffff"/>
                </a:solidFill>
                <a:latin typeface="Verdana"/>
              </a:rPr>
              <a:t>t</a:t>
            </a:r>
            <a:r>
              <a:rPr b="1" lang="en-IN" sz="2400" spc="-72" strike="noStrike">
                <a:solidFill>
                  <a:srgbClr val="ffffff"/>
                </a:solidFill>
                <a:latin typeface="Verdana"/>
              </a:rPr>
              <a:t>i</a:t>
            </a:r>
            <a:r>
              <a:rPr b="1" lang="en-IN" sz="2400" spc="-41" strike="noStrike">
                <a:solidFill>
                  <a:srgbClr val="ffffff"/>
                </a:solidFill>
                <a:latin typeface="Verdana"/>
              </a:rPr>
              <a:t>o</a:t>
            </a:r>
            <a:r>
              <a:rPr b="1" lang="en-IN" sz="2400" spc="-26" strike="noStrike">
                <a:solidFill>
                  <a:srgbClr val="ffffff"/>
                </a:solidFill>
                <a:latin typeface="Verdana"/>
              </a:rPr>
              <a:t>n</a:t>
            </a:r>
            <a:r>
              <a:rPr b="0" lang="en-IN" sz="2400" spc="-361" strike="noStrike">
                <a:solidFill>
                  <a:srgbClr val="ffffff"/>
                </a:solidFill>
                <a:latin typeface="Verdana"/>
              </a:rPr>
              <a:t>,</a:t>
            </a:r>
            <a:r>
              <a:rPr b="0" lang="en-IN" sz="2400" spc="-21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IN" sz="2400" spc="-106" strike="noStrike">
                <a:solidFill>
                  <a:srgbClr val="ffffff"/>
                </a:solidFill>
                <a:latin typeface="Verdana"/>
              </a:rPr>
              <a:t>s</a:t>
            </a:r>
            <a:r>
              <a:rPr b="1" lang="en-IN" sz="2400" spc="-41" strike="noStrike">
                <a:solidFill>
                  <a:srgbClr val="ffffff"/>
                </a:solidFill>
                <a:latin typeface="Verdana"/>
              </a:rPr>
              <a:t>u</a:t>
            </a:r>
            <a:r>
              <a:rPr b="1" lang="en-IN" sz="2400" spc="-1" strike="noStrike">
                <a:solidFill>
                  <a:srgbClr val="ffffff"/>
                </a:solidFill>
                <a:latin typeface="Verdana"/>
              </a:rPr>
              <a:t>b</a:t>
            </a:r>
            <a:r>
              <a:rPr b="1" lang="en-IN" sz="2400" spc="-15" strike="noStrike">
                <a:solidFill>
                  <a:srgbClr val="ffffff"/>
                </a:solidFill>
                <a:latin typeface="Verdana"/>
              </a:rPr>
              <a:t>t</a:t>
            </a:r>
            <a:r>
              <a:rPr b="1" lang="en-IN" sz="2400" spc="-211" strike="noStrike">
                <a:solidFill>
                  <a:srgbClr val="ffffff"/>
                </a:solidFill>
                <a:latin typeface="Verdana"/>
              </a:rPr>
              <a:t>r</a:t>
            </a:r>
            <a:r>
              <a:rPr b="1" lang="en-IN" sz="2400" spc="-66" strike="noStrike">
                <a:solidFill>
                  <a:srgbClr val="ffffff"/>
                </a:solidFill>
                <a:latin typeface="Verdana"/>
              </a:rPr>
              <a:t>a</a:t>
            </a:r>
            <a:r>
              <a:rPr b="1" lang="en-IN" sz="2400" spc="58" strike="noStrike">
                <a:solidFill>
                  <a:srgbClr val="ffffff"/>
                </a:solidFill>
                <a:latin typeface="Verdana"/>
              </a:rPr>
              <a:t>c</a:t>
            </a:r>
            <a:r>
              <a:rPr b="1" lang="en-IN" sz="2400" spc="-15" strike="noStrike">
                <a:solidFill>
                  <a:srgbClr val="ffffff"/>
                </a:solidFill>
                <a:latin typeface="Verdana"/>
              </a:rPr>
              <a:t>t</a:t>
            </a:r>
            <a:r>
              <a:rPr b="1" lang="en-IN" sz="2400" spc="-72" strike="noStrike">
                <a:solidFill>
                  <a:srgbClr val="ffffff"/>
                </a:solidFill>
                <a:latin typeface="Verdana"/>
              </a:rPr>
              <a:t>i</a:t>
            </a:r>
            <a:r>
              <a:rPr b="1" lang="en-IN" sz="2400" spc="-41" strike="noStrike">
                <a:solidFill>
                  <a:srgbClr val="ffffff"/>
                </a:solidFill>
                <a:latin typeface="Verdana"/>
              </a:rPr>
              <a:t>o</a:t>
            </a:r>
            <a:r>
              <a:rPr b="1" lang="en-IN" sz="2400" spc="-32" strike="noStrike">
                <a:solidFill>
                  <a:srgbClr val="ffffff"/>
                </a:solidFill>
                <a:latin typeface="Verdana"/>
              </a:rPr>
              <a:t>n</a:t>
            </a:r>
            <a:r>
              <a:rPr b="0" lang="en-IN" sz="2400" spc="-361" strike="noStrike">
                <a:solidFill>
                  <a:srgbClr val="ffffff"/>
                </a:solidFill>
                <a:latin typeface="Verdana"/>
              </a:rPr>
              <a:t>,</a:t>
            </a:r>
            <a:r>
              <a:rPr b="0" lang="en-IN" sz="2400" spc="-21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IN" sz="2400" spc="-12" strike="noStrike">
                <a:solidFill>
                  <a:srgbClr val="ffffff"/>
                </a:solidFill>
                <a:latin typeface="Verdana"/>
              </a:rPr>
              <a:t>m</a:t>
            </a:r>
            <a:r>
              <a:rPr b="1" lang="en-IN" sz="2400" spc="-41" strike="noStrike">
                <a:solidFill>
                  <a:srgbClr val="ffffff"/>
                </a:solidFill>
                <a:latin typeface="Verdana"/>
              </a:rPr>
              <a:t>u</a:t>
            </a:r>
            <a:r>
              <a:rPr b="1" lang="en-IN" sz="2400" spc="52" strike="noStrike">
                <a:solidFill>
                  <a:srgbClr val="ffffff"/>
                </a:solidFill>
                <a:latin typeface="Verdana"/>
              </a:rPr>
              <a:t>l</a:t>
            </a:r>
            <a:r>
              <a:rPr b="1" lang="en-IN" sz="2400" spc="-15" strike="noStrike">
                <a:solidFill>
                  <a:srgbClr val="ffffff"/>
                </a:solidFill>
                <a:latin typeface="Verdana"/>
              </a:rPr>
              <a:t>t</a:t>
            </a:r>
            <a:r>
              <a:rPr b="1" lang="en-IN" sz="2400" spc="-72" strike="noStrike">
                <a:solidFill>
                  <a:srgbClr val="ffffff"/>
                </a:solidFill>
                <a:latin typeface="Verdana"/>
              </a:rPr>
              <a:t>i</a:t>
            </a:r>
            <a:r>
              <a:rPr b="1" lang="en-IN" sz="2400" spc="-1" strike="noStrike">
                <a:solidFill>
                  <a:srgbClr val="ffffff"/>
                </a:solidFill>
                <a:latin typeface="Verdana"/>
              </a:rPr>
              <a:t>p</a:t>
            </a:r>
            <a:r>
              <a:rPr b="1" lang="en-IN" sz="2400" spc="-72" strike="noStrike">
                <a:solidFill>
                  <a:srgbClr val="ffffff"/>
                </a:solidFill>
                <a:latin typeface="Verdana"/>
              </a:rPr>
              <a:t>li</a:t>
            </a:r>
            <a:r>
              <a:rPr b="1" lang="en-IN" sz="2400" spc="32" strike="noStrike">
                <a:solidFill>
                  <a:srgbClr val="ffffff"/>
                </a:solidFill>
                <a:latin typeface="Verdana"/>
              </a:rPr>
              <a:t>c</a:t>
            </a:r>
            <a:r>
              <a:rPr b="1" lang="en-IN" sz="2400" spc="-86" strike="noStrike">
                <a:solidFill>
                  <a:srgbClr val="ffffff"/>
                </a:solidFill>
                <a:latin typeface="Verdana"/>
              </a:rPr>
              <a:t>a</a:t>
            </a:r>
            <a:r>
              <a:rPr b="1" lang="en-IN" sz="2400" spc="-15" strike="noStrike">
                <a:solidFill>
                  <a:srgbClr val="ffffff"/>
                </a:solidFill>
                <a:latin typeface="Verdana"/>
              </a:rPr>
              <a:t>t</a:t>
            </a:r>
            <a:r>
              <a:rPr b="1" lang="en-IN" sz="2400" spc="-72" strike="noStrike">
                <a:solidFill>
                  <a:srgbClr val="ffffff"/>
                </a:solidFill>
                <a:latin typeface="Verdana"/>
              </a:rPr>
              <a:t>i</a:t>
            </a:r>
            <a:r>
              <a:rPr b="1" lang="en-IN" sz="2400" spc="-41" strike="noStrike">
                <a:solidFill>
                  <a:srgbClr val="ffffff"/>
                </a:solidFill>
                <a:latin typeface="Verdana"/>
              </a:rPr>
              <a:t>o</a:t>
            </a:r>
            <a:r>
              <a:rPr b="1" lang="en-IN" sz="2400" spc="-26" strike="noStrike">
                <a:solidFill>
                  <a:srgbClr val="ffffff"/>
                </a:solidFill>
                <a:latin typeface="Verdana"/>
              </a:rPr>
              <a:t>n</a:t>
            </a:r>
            <a:r>
              <a:rPr b="0" lang="en-IN" sz="2400" spc="-355" strike="noStrike">
                <a:solidFill>
                  <a:srgbClr val="ffffff"/>
                </a:solidFill>
                <a:latin typeface="Verdana"/>
              </a:rPr>
              <a:t>,  </a:t>
            </a:r>
            <a:r>
              <a:rPr b="0" lang="en-IN" sz="2400" spc="-21" strike="noStrike">
                <a:solidFill>
                  <a:srgbClr val="ffffff"/>
                </a:solidFill>
                <a:latin typeface="Verdana"/>
              </a:rPr>
              <a:t>a</a:t>
            </a:r>
            <a:r>
              <a:rPr b="0" lang="en-IN" sz="2400" spc="100" strike="noStrike">
                <a:solidFill>
                  <a:srgbClr val="ffffff"/>
                </a:solidFill>
                <a:latin typeface="Verdana"/>
              </a:rPr>
              <a:t>n</a:t>
            </a:r>
            <a:r>
              <a:rPr b="0" lang="en-IN" sz="2400" spc="131" strike="noStrike">
                <a:solidFill>
                  <a:srgbClr val="ffffff"/>
                </a:solidFill>
                <a:latin typeface="Verdana"/>
              </a:rPr>
              <a:t>d</a:t>
            </a:r>
            <a:r>
              <a:rPr b="0" lang="en-IN" sz="2400" spc="-21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IN" sz="2400" spc="-1" strike="noStrike">
                <a:solidFill>
                  <a:srgbClr val="ffffff"/>
                </a:solidFill>
                <a:latin typeface="Verdana"/>
              </a:rPr>
              <a:t>d</a:t>
            </a:r>
            <a:r>
              <a:rPr b="1" lang="en-IN" sz="2400" spc="-72" strike="noStrike">
                <a:solidFill>
                  <a:srgbClr val="ffffff"/>
                </a:solidFill>
                <a:latin typeface="Verdana"/>
              </a:rPr>
              <a:t>i</a:t>
            </a:r>
            <a:r>
              <a:rPr b="1" lang="en-IN" sz="2400" spc="-66" strike="noStrike">
                <a:solidFill>
                  <a:srgbClr val="ffffff"/>
                </a:solidFill>
                <a:latin typeface="Verdana"/>
              </a:rPr>
              <a:t>v</a:t>
            </a:r>
            <a:r>
              <a:rPr b="1" lang="en-IN" sz="2400" spc="-72" strike="noStrike">
                <a:solidFill>
                  <a:srgbClr val="ffffff"/>
                </a:solidFill>
                <a:latin typeface="Verdana"/>
              </a:rPr>
              <a:t>i</a:t>
            </a:r>
            <a:r>
              <a:rPr b="1" lang="en-IN" sz="2400" spc="-106" strike="noStrike">
                <a:solidFill>
                  <a:srgbClr val="ffffff"/>
                </a:solidFill>
                <a:latin typeface="Verdana"/>
              </a:rPr>
              <a:t>s</a:t>
            </a:r>
            <a:r>
              <a:rPr b="1" lang="en-IN" sz="2400" spc="-72" strike="noStrike">
                <a:solidFill>
                  <a:srgbClr val="ffffff"/>
                </a:solidFill>
                <a:latin typeface="Verdana"/>
              </a:rPr>
              <a:t>i</a:t>
            </a:r>
            <a:r>
              <a:rPr b="1" lang="en-IN" sz="2400" spc="-41" strike="noStrike">
                <a:solidFill>
                  <a:srgbClr val="ffffff"/>
                </a:solidFill>
                <a:latin typeface="Verdana"/>
              </a:rPr>
              <a:t>o</a:t>
            </a:r>
            <a:r>
              <a:rPr b="1" lang="en-IN" sz="2400" spc="-26" strike="noStrike">
                <a:solidFill>
                  <a:srgbClr val="ffffff"/>
                </a:solidFill>
                <a:latin typeface="Verdana"/>
              </a:rPr>
              <a:t>n</a:t>
            </a:r>
            <a:r>
              <a:rPr b="1" lang="en-IN" sz="2400" spc="-18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2400" spc="-32" strike="noStrike">
                <a:solidFill>
                  <a:srgbClr val="ffffff"/>
                </a:solidFill>
                <a:latin typeface="Verdana"/>
              </a:rPr>
              <a:t>f</a:t>
            </a:r>
            <a:r>
              <a:rPr b="0" lang="en-IN" sz="2400" spc="92" strike="noStrike">
                <a:solidFill>
                  <a:srgbClr val="ffffff"/>
                </a:solidFill>
                <a:latin typeface="Verdana"/>
              </a:rPr>
              <a:t>u</a:t>
            </a:r>
            <a:r>
              <a:rPr b="0" lang="en-IN" sz="2400" spc="100" strike="noStrike">
                <a:solidFill>
                  <a:srgbClr val="ffffff"/>
                </a:solidFill>
                <a:latin typeface="Verdana"/>
              </a:rPr>
              <a:t>n</a:t>
            </a:r>
            <a:r>
              <a:rPr b="0" lang="en-IN" sz="2400" spc="111" strike="noStrike">
                <a:solidFill>
                  <a:srgbClr val="ffffff"/>
                </a:solidFill>
                <a:latin typeface="Verdana"/>
              </a:rPr>
              <a:t>c</a:t>
            </a:r>
            <a:r>
              <a:rPr b="0" lang="en-IN" sz="2400" spc="18" strike="noStrike">
                <a:solidFill>
                  <a:srgbClr val="ffffff"/>
                </a:solidFill>
                <a:latin typeface="Verdana"/>
              </a:rPr>
              <a:t>t</a:t>
            </a:r>
            <a:r>
              <a:rPr b="0" lang="en-IN" sz="2400" spc="-15" strike="noStrike">
                <a:solidFill>
                  <a:srgbClr val="ffffff"/>
                </a:solidFill>
                <a:latin typeface="Verdana"/>
              </a:rPr>
              <a:t>i</a:t>
            </a:r>
            <a:r>
              <a:rPr b="0" lang="en-IN" sz="2400" spc="41" strike="noStrike">
                <a:solidFill>
                  <a:srgbClr val="ffffff"/>
                </a:solidFill>
                <a:latin typeface="Verdana"/>
              </a:rPr>
              <a:t>o</a:t>
            </a:r>
            <a:r>
              <a:rPr b="0" lang="en-IN" sz="2400" spc="100" strike="noStrike">
                <a:solidFill>
                  <a:srgbClr val="ffffff"/>
                </a:solidFill>
                <a:latin typeface="Verdana"/>
              </a:rPr>
              <a:t>n</a:t>
            </a:r>
            <a:r>
              <a:rPr b="0" lang="en-IN" sz="2400" spc="-21" strike="noStrike">
                <a:solidFill>
                  <a:srgbClr val="ffffff"/>
                </a:solidFill>
                <a:latin typeface="Verdana"/>
              </a:rPr>
              <a:t>a</a:t>
            </a:r>
            <a:r>
              <a:rPr b="0" lang="en-IN" sz="2400" spc="-15" strike="noStrike">
                <a:solidFill>
                  <a:srgbClr val="ffffff"/>
                </a:solidFill>
                <a:latin typeface="Verdana"/>
              </a:rPr>
              <a:t>li</a:t>
            </a:r>
            <a:r>
              <a:rPr b="0" lang="en-IN" sz="2400" spc="18" strike="noStrike">
                <a:solidFill>
                  <a:srgbClr val="ffffff"/>
                </a:solidFill>
                <a:latin typeface="Verdana"/>
              </a:rPr>
              <a:t>t</a:t>
            </a:r>
            <a:r>
              <a:rPr b="0" lang="en-IN" sz="2400" spc="-15" strike="noStrike">
                <a:solidFill>
                  <a:srgbClr val="ffffff"/>
                </a:solidFill>
                <a:latin typeface="Verdana"/>
              </a:rPr>
              <a:t>i</a:t>
            </a:r>
            <a:r>
              <a:rPr b="0" lang="en-IN" sz="2400" spc="18" strike="noStrike">
                <a:solidFill>
                  <a:srgbClr val="ffffff"/>
                </a:solidFill>
                <a:latin typeface="Verdana"/>
              </a:rPr>
              <a:t>e</a:t>
            </a:r>
            <a:r>
              <a:rPr b="0" lang="en-IN" sz="2400" spc="-75" strike="noStrike">
                <a:solidFill>
                  <a:srgbClr val="ffffff"/>
                </a:solidFill>
                <a:latin typeface="Verdana"/>
              </a:rPr>
              <a:t>s</a:t>
            </a:r>
            <a:r>
              <a:rPr b="0" lang="en-IN" sz="2400" spc="-361" strike="noStrike">
                <a:solidFill>
                  <a:srgbClr val="ffffff"/>
                </a:solidFill>
                <a:latin typeface="Verdana"/>
              </a:rPr>
              <a:t>.</a:t>
            </a:r>
            <a:r>
              <a:rPr b="0" lang="en-IN" sz="2400" spc="-21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2400" spc="66" strike="noStrike">
                <a:solidFill>
                  <a:srgbClr val="ffffff"/>
                </a:solidFill>
                <a:latin typeface="Verdana"/>
              </a:rPr>
              <a:t>A</a:t>
            </a:r>
            <a:r>
              <a:rPr b="0" lang="en-IN" sz="2400" spc="126" strike="noStrike">
                <a:solidFill>
                  <a:srgbClr val="ffffff"/>
                </a:solidFill>
                <a:latin typeface="Verdana"/>
              </a:rPr>
              <a:t>dd</a:t>
            </a:r>
            <a:r>
              <a:rPr b="0" lang="en-IN" sz="2400" spc="-15" strike="noStrike">
                <a:solidFill>
                  <a:srgbClr val="ffffff"/>
                </a:solidFill>
                <a:latin typeface="Verdana"/>
              </a:rPr>
              <a:t>i</a:t>
            </a:r>
            <a:r>
              <a:rPr b="0" lang="en-IN" sz="2400" spc="18" strike="noStrike">
                <a:solidFill>
                  <a:srgbClr val="ffffff"/>
                </a:solidFill>
                <a:latin typeface="Verdana"/>
              </a:rPr>
              <a:t>t</a:t>
            </a:r>
            <a:r>
              <a:rPr b="0" lang="en-IN" sz="2400" spc="-15" strike="noStrike">
                <a:solidFill>
                  <a:srgbClr val="ffffff"/>
                </a:solidFill>
                <a:latin typeface="Verdana"/>
              </a:rPr>
              <a:t>i</a:t>
            </a:r>
            <a:r>
              <a:rPr b="0" lang="en-IN" sz="2400" spc="41" strike="noStrike">
                <a:solidFill>
                  <a:srgbClr val="ffffff"/>
                </a:solidFill>
                <a:latin typeface="Verdana"/>
              </a:rPr>
              <a:t>o</a:t>
            </a:r>
            <a:r>
              <a:rPr b="0" lang="en-IN" sz="2400" spc="100" strike="noStrike">
                <a:solidFill>
                  <a:srgbClr val="ffffff"/>
                </a:solidFill>
                <a:latin typeface="Verdana"/>
              </a:rPr>
              <a:t>n</a:t>
            </a:r>
            <a:r>
              <a:rPr b="0" lang="en-IN" sz="2400" spc="-21" strike="noStrike">
                <a:solidFill>
                  <a:srgbClr val="ffffff"/>
                </a:solidFill>
                <a:latin typeface="Verdana"/>
              </a:rPr>
              <a:t>a</a:t>
            </a:r>
            <a:r>
              <a:rPr b="0" lang="en-IN" sz="2400" spc="-15" strike="noStrike">
                <a:solidFill>
                  <a:srgbClr val="ffffff"/>
                </a:solidFill>
                <a:latin typeface="Verdana"/>
              </a:rPr>
              <a:t>ll</a:t>
            </a:r>
            <a:r>
              <a:rPr b="0" lang="en-IN" sz="2400" spc="-197" strike="noStrike">
                <a:solidFill>
                  <a:srgbClr val="ffffff"/>
                </a:solidFill>
                <a:latin typeface="Verdana"/>
              </a:rPr>
              <a:t>y</a:t>
            </a:r>
            <a:r>
              <a:rPr b="0" lang="en-IN" sz="2400" spc="-355" strike="noStrike">
                <a:solidFill>
                  <a:srgbClr val="ffffff"/>
                </a:solidFill>
                <a:latin typeface="Verdana"/>
              </a:rPr>
              <a:t>,  </a:t>
            </a:r>
            <a:r>
              <a:rPr b="0" lang="en-IN" sz="2400" spc="-282" strike="noStrike">
                <a:solidFill>
                  <a:srgbClr val="ffffff"/>
                </a:solidFill>
                <a:latin typeface="Verdana"/>
              </a:rPr>
              <a:t>I</a:t>
            </a:r>
            <a:r>
              <a:rPr b="0" lang="en-IN" sz="2400" spc="-21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2400" spc="-15" strike="noStrike">
                <a:solidFill>
                  <a:srgbClr val="ffffff"/>
                </a:solidFill>
                <a:latin typeface="Verdana"/>
              </a:rPr>
              <a:t>i</a:t>
            </a:r>
            <a:r>
              <a:rPr b="0" lang="en-IN" sz="2400" spc="216" strike="noStrike">
                <a:solidFill>
                  <a:srgbClr val="ffffff"/>
                </a:solidFill>
                <a:latin typeface="Verdana"/>
              </a:rPr>
              <a:t>m</a:t>
            </a:r>
            <a:r>
              <a:rPr b="0" lang="en-IN" sz="2400" spc="126" strike="noStrike">
                <a:solidFill>
                  <a:srgbClr val="ffffff"/>
                </a:solidFill>
                <a:latin typeface="Verdana"/>
              </a:rPr>
              <a:t>p</a:t>
            </a:r>
            <a:r>
              <a:rPr b="0" lang="en-IN" sz="2400" spc="-15" strike="noStrike">
                <a:solidFill>
                  <a:srgbClr val="ffffff"/>
                </a:solidFill>
                <a:latin typeface="Verdana"/>
              </a:rPr>
              <a:t>l</a:t>
            </a:r>
            <a:r>
              <a:rPr b="0" lang="en-IN" sz="2400" spc="18" strike="noStrike">
                <a:solidFill>
                  <a:srgbClr val="ffffff"/>
                </a:solidFill>
                <a:latin typeface="Verdana"/>
              </a:rPr>
              <a:t>e</a:t>
            </a:r>
            <a:r>
              <a:rPr b="0" lang="en-IN" sz="2400" spc="216" strike="noStrike">
                <a:solidFill>
                  <a:srgbClr val="ffffff"/>
                </a:solidFill>
                <a:latin typeface="Verdana"/>
              </a:rPr>
              <a:t>m</a:t>
            </a:r>
            <a:r>
              <a:rPr b="0" lang="en-IN" sz="2400" spc="18" strike="noStrike">
                <a:solidFill>
                  <a:srgbClr val="ffffff"/>
                </a:solidFill>
                <a:latin typeface="Verdana"/>
              </a:rPr>
              <a:t>e</a:t>
            </a:r>
            <a:r>
              <a:rPr b="0" lang="en-IN" sz="2400" spc="100" strike="noStrike">
                <a:solidFill>
                  <a:srgbClr val="ffffff"/>
                </a:solidFill>
                <a:latin typeface="Verdana"/>
              </a:rPr>
              <a:t>n</a:t>
            </a:r>
            <a:r>
              <a:rPr b="0" lang="en-IN" sz="2400" spc="-15" strike="noStrike">
                <a:solidFill>
                  <a:srgbClr val="ffffff"/>
                </a:solidFill>
                <a:latin typeface="Verdana"/>
              </a:rPr>
              <a:t>t</a:t>
            </a:r>
            <a:r>
              <a:rPr b="0" lang="en-IN" sz="2400" spc="18" strike="noStrike">
                <a:solidFill>
                  <a:srgbClr val="ffffff"/>
                </a:solidFill>
                <a:latin typeface="Verdana"/>
              </a:rPr>
              <a:t>e</a:t>
            </a:r>
            <a:r>
              <a:rPr b="0" lang="en-IN" sz="2400" spc="131" strike="noStrike">
                <a:solidFill>
                  <a:srgbClr val="ffffff"/>
                </a:solidFill>
                <a:latin typeface="Verdana"/>
              </a:rPr>
              <a:t>d</a:t>
            </a:r>
            <a:r>
              <a:rPr b="0" lang="en-IN" sz="2400" spc="-21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IN" sz="2400" spc="-46" strike="noStrike">
                <a:solidFill>
                  <a:srgbClr val="ffffff"/>
                </a:solidFill>
                <a:latin typeface="Verdana"/>
              </a:rPr>
              <a:t>e</a:t>
            </a:r>
            <a:r>
              <a:rPr b="1" lang="en-IN" sz="2400" spc="-131" strike="noStrike">
                <a:solidFill>
                  <a:srgbClr val="ffffff"/>
                </a:solidFill>
                <a:latin typeface="Verdana"/>
              </a:rPr>
              <a:t>r</a:t>
            </a:r>
            <a:r>
              <a:rPr b="1" lang="en-IN" sz="2400" spc="-140" strike="noStrike">
                <a:solidFill>
                  <a:srgbClr val="ffffff"/>
                </a:solidFill>
                <a:latin typeface="Verdana"/>
              </a:rPr>
              <a:t>r</a:t>
            </a:r>
            <a:r>
              <a:rPr b="1" lang="en-IN" sz="2400" spc="-41" strike="noStrike">
                <a:solidFill>
                  <a:srgbClr val="ffffff"/>
                </a:solidFill>
                <a:latin typeface="Verdana"/>
              </a:rPr>
              <a:t>o</a:t>
            </a:r>
            <a:r>
              <a:rPr b="1" lang="en-IN" sz="2400" spc="-120" strike="noStrike">
                <a:solidFill>
                  <a:srgbClr val="ffffff"/>
                </a:solidFill>
                <a:latin typeface="Verdana"/>
              </a:rPr>
              <a:t>r </a:t>
            </a:r>
            <a:r>
              <a:rPr b="1" lang="en-IN" sz="2400" spc="-32" strike="noStrike">
                <a:solidFill>
                  <a:srgbClr val="ffffff"/>
                </a:solidFill>
                <a:latin typeface="Verdana"/>
              </a:rPr>
              <a:t>h</a:t>
            </a:r>
            <a:r>
              <a:rPr b="1" lang="en-IN" sz="2400" spc="-86" strike="noStrike">
                <a:solidFill>
                  <a:srgbClr val="ffffff"/>
                </a:solidFill>
                <a:latin typeface="Verdana"/>
              </a:rPr>
              <a:t>a</a:t>
            </a:r>
            <a:r>
              <a:rPr b="1" lang="en-IN" sz="2400" spc="-12" strike="noStrike">
                <a:solidFill>
                  <a:srgbClr val="ffffff"/>
                </a:solidFill>
                <a:latin typeface="Verdana"/>
              </a:rPr>
              <a:t>n</a:t>
            </a:r>
            <a:r>
              <a:rPr b="1" lang="en-IN" sz="2400" spc="-1" strike="noStrike">
                <a:solidFill>
                  <a:srgbClr val="ffffff"/>
                </a:solidFill>
                <a:latin typeface="Verdana"/>
              </a:rPr>
              <a:t>d</a:t>
            </a:r>
            <a:r>
              <a:rPr b="1" lang="en-IN" sz="2400" spc="-72" strike="noStrike">
                <a:solidFill>
                  <a:srgbClr val="ffffff"/>
                </a:solidFill>
                <a:latin typeface="Verdana"/>
              </a:rPr>
              <a:t>li</a:t>
            </a:r>
            <a:r>
              <a:rPr b="1" lang="en-IN" sz="2400" spc="-12" strike="noStrike">
                <a:solidFill>
                  <a:srgbClr val="ffffff"/>
                </a:solidFill>
                <a:latin typeface="Verdana"/>
              </a:rPr>
              <a:t>n</a:t>
            </a:r>
            <a:r>
              <a:rPr b="1" lang="en-IN" sz="2400" spc="18" strike="noStrike">
                <a:solidFill>
                  <a:srgbClr val="ffffff"/>
                </a:solidFill>
                <a:latin typeface="Verdana"/>
              </a:rPr>
              <a:t>g</a:t>
            </a:r>
            <a:r>
              <a:rPr b="1" lang="en-IN" sz="2400" spc="-19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2400" spc="-15" strike="noStrike">
                <a:solidFill>
                  <a:srgbClr val="ffffff"/>
                </a:solidFill>
                <a:latin typeface="Verdana"/>
              </a:rPr>
              <a:t>t</a:t>
            </a:r>
            <a:r>
              <a:rPr b="0" lang="en-IN" sz="2400" spc="46" strike="noStrike">
                <a:solidFill>
                  <a:srgbClr val="ffffff"/>
                </a:solidFill>
                <a:latin typeface="Verdana"/>
              </a:rPr>
              <a:t>o</a:t>
            </a:r>
            <a:r>
              <a:rPr b="0" lang="en-IN" sz="2400" spc="-21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2400" spc="18" strike="noStrike">
                <a:solidFill>
                  <a:srgbClr val="ffffff"/>
                </a:solidFill>
                <a:latin typeface="Verdana"/>
              </a:rPr>
              <a:t>e</a:t>
            </a:r>
            <a:r>
              <a:rPr b="0" lang="en-IN" sz="2400" spc="100" strike="noStrike">
                <a:solidFill>
                  <a:srgbClr val="ffffff"/>
                </a:solidFill>
                <a:latin typeface="Verdana"/>
              </a:rPr>
              <a:t>n</a:t>
            </a:r>
            <a:r>
              <a:rPr b="0" lang="en-IN" sz="2400" spc="-75" strike="noStrike">
                <a:solidFill>
                  <a:srgbClr val="ffffff"/>
                </a:solidFill>
                <a:latin typeface="Verdana"/>
              </a:rPr>
              <a:t>s</a:t>
            </a:r>
            <a:r>
              <a:rPr b="0" lang="en-IN" sz="2400" spc="92" strike="noStrike">
                <a:solidFill>
                  <a:srgbClr val="ffffff"/>
                </a:solidFill>
                <a:latin typeface="Verdana"/>
              </a:rPr>
              <a:t>u</a:t>
            </a:r>
            <a:r>
              <a:rPr b="0" lang="en-IN" sz="2400" spc="-92" strike="noStrike">
                <a:solidFill>
                  <a:srgbClr val="ffffff"/>
                </a:solidFill>
                <a:latin typeface="Verdana"/>
              </a:rPr>
              <a:t>r</a:t>
            </a:r>
            <a:r>
              <a:rPr b="0" lang="en-IN" sz="2400" spc="12" strike="noStrike">
                <a:solidFill>
                  <a:srgbClr val="ffffff"/>
                </a:solidFill>
                <a:latin typeface="Verdana"/>
              </a:rPr>
              <a:t>e  </a:t>
            </a:r>
            <a:r>
              <a:rPr b="0" lang="en-IN" sz="2400" spc="-21" strike="noStrike">
                <a:solidFill>
                  <a:srgbClr val="ffffff"/>
                </a:solidFill>
                <a:latin typeface="Verdana"/>
              </a:rPr>
              <a:t>a</a:t>
            </a:r>
            <a:r>
              <a:rPr b="0" lang="en-IN" sz="2400" spc="77" strike="noStrike">
                <a:solidFill>
                  <a:srgbClr val="ffffff"/>
                </a:solidFill>
                <a:latin typeface="Verdana"/>
              </a:rPr>
              <a:t>c</a:t>
            </a:r>
            <a:r>
              <a:rPr b="0" lang="en-IN" sz="2400" spc="97" strike="noStrike">
                <a:solidFill>
                  <a:srgbClr val="ffffff"/>
                </a:solidFill>
                <a:latin typeface="Verdana"/>
              </a:rPr>
              <a:t>c</a:t>
            </a:r>
            <a:r>
              <a:rPr b="0" lang="en-IN" sz="2400" spc="92" strike="noStrike">
                <a:solidFill>
                  <a:srgbClr val="ffffff"/>
                </a:solidFill>
                <a:latin typeface="Verdana"/>
              </a:rPr>
              <a:t>u</a:t>
            </a:r>
            <a:r>
              <a:rPr b="0" lang="en-IN" sz="2400" spc="-171" strike="noStrike">
                <a:solidFill>
                  <a:srgbClr val="ffffff"/>
                </a:solidFill>
                <a:latin typeface="Verdana"/>
              </a:rPr>
              <a:t>r</a:t>
            </a:r>
            <a:r>
              <a:rPr b="0" lang="en-IN" sz="2400" spc="-21" strike="noStrike">
                <a:solidFill>
                  <a:srgbClr val="ffffff"/>
                </a:solidFill>
                <a:latin typeface="Verdana"/>
              </a:rPr>
              <a:t>a</a:t>
            </a:r>
            <a:r>
              <a:rPr b="0" lang="en-IN" sz="2400" spc="-15" strike="noStrike">
                <a:solidFill>
                  <a:srgbClr val="ffffff"/>
                </a:solidFill>
                <a:latin typeface="Verdana"/>
              </a:rPr>
              <a:t>t</a:t>
            </a:r>
            <a:r>
              <a:rPr b="0" lang="en-IN" sz="2400" spc="21" strike="noStrike">
                <a:solidFill>
                  <a:srgbClr val="ffffff"/>
                </a:solidFill>
                <a:latin typeface="Verdana"/>
              </a:rPr>
              <a:t>e</a:t>
            </a:r>
            <a:r>
              <a:rPr b="0" lang="en-IN" sz="2400" spc="-21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2400" spc="97" strike="noStrike">
                <a:solidFill>
                  <a:srgbClr val="ffffff"/>
                </a:solidFill>
                <a:latin typeface="Verdana"/>
              </a:rPr>
              <a:t>c</a:t>
            </a:r>
            <a:r>
              <a:rPr b="0" lang="en-IN" sz="2400" spc="-21" strike="noStrike">
                <a:solidFill>
                  <a:srgbClr val="ffffff"/>
                </a:solidFill>
                <a:latin typeface="Verdana"/>
              </a:rPr>
              <a:t>a</a:t>
            </a:r>
            <a:r>
              <a:rPr b="0" lang="en-IN" sz="2400" spc="-15" strike="noStrike">
                <a:solidFill>
                  <a:srgbClr val="ffffff"/>
                </a:solidFill>
                <a:latin typeface="Verdana"/>
              </a:rPr>
              <a:t>l</a:t>
            </a:r>
            <a:r>
              <a:rPr b="0" lang="en-IN" sz="2400" spc="97" strike="noStrike">
                <a:solidFill>
                  <a:srgbClr val="ffffff"/>
                </a:solidFill>
                <a:latin typeface="Verdana"/>
              </a:rPr>
              <a:t>c</a:t>
            </a:r>
            <a:r>
              <a:rPr b="0" lang="en-IN" sz="2400" spc="92" strike="noStrike">
                <a:solidFill>
                  <a:srgbClr val="ffffff"/>
                </a:solidFill>
                <a:latin typeface="Verdana"/>
              </a:rPr>
              <a:t>u</a:t>
            </a:r>
            <a:r>
              <a:rPr b="0" lang="en-IN" sz="2400" spc="-15" strike="noStrike">
                <a:solidFill>
                  <a:srgbClr val="ffffff"/>
                </a:solidFill>
                <a:latin typeface="Verdana"/>
              </a:rPr>
              <a:t>l</a:t>
            </a:r>
            <a:r>
              <a:rPr b="0" lang="en-IN" sz="2400" spc="-21" strike="noStrike">
                <a:solidFill>
                  <a:srgbClr val="ffffff"/>
                </a:solidFill>
                <a:latin typeface="Verdana"/>
              </a:rPr>
              <a:t>a</a:t>
            </a:r>
            <a:r>
              <a:rPr b="0" lang="en-IN" sz="2400" spc="18" strike="noStrike">
                <a:solidFill>
                  <a:srgbClr val="ffffff"/>
                </a:solidFill>
                <a:latin typeface="Verdana"/>
              </a:rPr>
              <a:t>t</a:t>
            </a:r>
            <a:r>
              <a:rPr b="0" lang="en-IN" sz="2400" spc="-15" strike="noStrike">
                <a:solidFill>
                  <a:srgbClr val="ffffff"/>
                </a:solidFill>
                <a:latin typeface="Verdana"/>
              </a:rPr>
              <a:t>i</a:t>
            </a:r>
            <a:r>
              <a:rPr b="0" lang="en-IN" sz="2400" spc="41" strike="noStrike">
                <a:solidFill>
                  <a:srgbClr val="ffffff"/>
                </a:solidFill>
                <a:latin typeface="Verdana"/>
              </a:rPr>
              <a:t>o</a:t>
            </a:r>
            <a:r>
              <a:rPr b="0" lang="en-IN" sz="2400" spc="100" strike="noStrike">
                <a:solidFill>
                  <a:srgbClr val="ffffff"/>
                </a:solidFill>
                <a:latin typeface="Verdana"/>
              </a:rPr>
              <a:t>n</a:t>
            </a:r>
            <a:r>
              <a:rPr b="0" lang="en-IN" sz="2400" spc="-75" strike="noStrike">
                <a:solidFill>
                  <a:srgbClr val="ffffff"/>
                </a:solidFill>
                <a:latin typeface="Verdana"/>
              </a:rPr>
              <a:t>s</a:t>
            </a:r>
            <a:r>
              <a:rPr b="0" lang="en-IN" sz="2400" spc="-361" strike="noStrike">
                <a:solidFill>
                  <a:srgbClr val="ffffff"/>
                </a:solidFill>
                <a:latin typeface="Verdana"/>
              </a:rPr>
              <a:t>.</a:t>
            </a:r>
            <a:r>
              <a:rPr b="0" lang="en-IN" sz="2400" spc="-21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2400" spc="-97" strike="noStrike">
                <a:solidFill>
                  <a:srgbClr val="ffffff"/>
                </a:solidFill>
                <a:latin typeface="Verdana"/>
              </a:rPr>
              <a:t>T</a:t>
            </a:r>
            <a:r>
              <a:rPr b="0" lang="en-IN" sz="2400" spc="100" strike="noStrike">
                <a:solidFill>
                  <a:srgbClr val="ffffff"/>
                </a:solidFill>
                <a:latin typeface="Verdana"/>
              </a:rPr>
              <a:t>h</a:t>
            </a:r>
            <a:r>
              <a:rPr b="0" lang="en-IN" sz="2400" spc="-15" strike="noStrike">
                <a:solidFill>
                  <a:srgbClr val="ffffff"/>
                </a:solidFill>
                <a:latin typeface="Verdana"/>
              </a:rPr>
              <a:t>i</a:t>
            </a:r>
            <a:r>
              <a:rPr b="0" lang="en-IN" sz="2400" spc="-72" strike="noStrike">
                <a:solidFill>
                  <a:srgbClr val="ffffff"/>
                </a:solidFill>
                <a:latin typeface="Verdana"/>
              </a:rPr>
              <a:t>s</a:t>
            </a:r>
            <a:r>
              <a:rPr b="0" lang="en-IN" sz="2400" spc="-21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2400" spc="126" strike="noStrike">
                <a:solidFill>
                  <a:srgbClr val="ffffff"/>
                </a:solidFill>
                <a:latin typeface="Verdana"/>
              </a:rPr>
              <a:t>p</a:t>
            </a:r>
            <a:r>
              <a:rPr b="0" lang="en-IN" sz="2400" spc="-92" strike="noStrike">
                <a:solidFill>
                  <a:srgbClr val="ffffff"/>
                </a:solidFill>
                <a:latin typeface="Verdana"/>
              </a:rPr>
              <a:t>r</a:t>
            </a:r>
            <a:r>
              <a:rPr b="0" lang="en-IN" sz="2400" spc="41" strike="noStrike">
                <a:solidFill>
                  <a:srgbClr val="ffffff"/>
                </a:solidFill>
                <a:latin typeface="Verdana"/>
              </a:rPr>
              <a:t>o</a:t>
            </a:r>
            <a:r>
              <a:rPr b="0" lang="en-IN" sz="2400" spc="-171" strike="noStrike">
                <a:solidFill>
                  <a:srgbClr val="ffffff"/>
                </a:solidFill>
                <a:latin typeface="Verdana"/>
              </a:rPr>
              <a:t>j</a:t>
            </a:r>
            <a:r>
              <a:rPr b="0" lang="en-IN" sz="2400" spc="18" strike="noStrike">
                <a:solidFill>
                  <a:srgbClr val="ffffff"/>
                </a:solidFill>
                <a:latin typeface="Verdana"/>
              </a:rPr>
              <a:t>e</a:t>
            </a:r>
            <a:r>
              <a:rPr b="0" lang="en-IN" sz="2400" spc="111" strike="noStrike">
                <a:solidFill>
                  <a:srgbClr val="ffffff"/>
                </a:solidFill>
                <a:latin typeface="Verdana"/>
              </a:rPr>
              <a:t>c</a:t>
            </a:r>
            <a:r>
              <a:rPr b="0" lang="en-IN" sz="2400" spc="21" strike="noStrike">
                <a:solidFill>
                  <a:srgbClr val="ffffff"/>
                </a:solidFill>
                <a:latin typeface="Verdana"/>
              </a:rPr>
              <a:t>t  </a:t>
            </a:r>
            <a:r>
              <a:rPr b="0" lang="en-IN" sz="2400" spc="7" strike="noStrike">
                <a:solidFill>
                  <a:srgbClr val="ffffff"/>
                </a:solidFill>
                <a:latin typeface="Verdana"/>
              </a:rPr>
              <a:t>reinforced </a:t>
            </a:r>
            <a:r>
              <a:rPr b="0" lang="en-IN" sz="2400" spc="38" strike="noStrike">
                <a:solidFill>
                  <a:srgbClr val="ffffff"/>
                </a:solidFill>
                <a:latin typeface="Verdana"/>
              </a:rPr>
              <a:t>my </a:t>
            </a:r>
            <a:r>
              <a:rPr b="0" lang="en-IN" sz="2400" spc="46" strike="noStrike">
                <a:solidFill>
                  <a:srgbClr val="ffffff"/>
                </a:solidFill>
                <a:latin typeface="Verdana"/>
              </a:rPr>
              <a:t>understanding </a:t>
            </a:r>
            <a:r>
              <a:rPr b="0" lang="en-IN" sz="2400" spc="1" strike="noStrike">
                <a:solidFill>
                  <a:srgbClr val="ffffff"/>
                </a:solidFill>
                <a:latin typeface="Verdana"/>
              </a:rPr>
              <a:t>of </a:t>
            </a:r>
            <a:r>
              <a:rPr b="0" lang="en-IN" sz="2400" spc="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IN" sz="2400" spc="-1" strike="noStrike">
                <a:solidFill>
                  <a:srgbClr val="ffffff"/>
                </a:solidFill>
                <a:latin typeface="Verdana"/>
              </a:rPr>
              <a:t>J</a:t>
            </a:r>
            <a:r>
              <a:rPr b="1" lang="en-IN" sz="2400" spc="-106" strike="noStrike">
                <a:solidFill>
                  <a:srgbClr val="ffffff"/>
                </a:solidFill>
                <a:latin typeface="Verdana"/>
              </a:rPr>
              <a:t>a</a:t>
            </a:r>
            <a:r>
              <a:rPr b="1" lang="en-IN" sz="2400" spc="-111" strike="noStrike">
                <a:solidFill>
                  <a:srgbClr val="ffffff"/>
                </a:solidFill>
                <a:latin typeface="Verdana"/>
              </a:rPr>
              <a:t>v</a:t>
            </a:r>
            <a:r>
              <a:rPr b="1" lang="en-IN" sz="2400" spc="-86" strike="noStrike">
                <a:solidFill>
                  <a:srgbClr val="ffffff"/>
                </a:solidFill>
                <a:latin typeface="Verdana"/>
              </a:rPr>
              <a:t>a</a:t>
            </a:r>
            <a:r>
              <a:rPr b="1" lang="en-IN" sz="2400" spc="-145" strike="noStrike">
                <a:solidFill>
                  <a:srgbClr val="ffffff"/>
                </a:solidFill>
                <a:latin typeface="Verdana"/>
              </a:rPr>
              <a:t>S</a:t>
            </a:r>
            <a:r>
              <a:rPr b="1" lang="en-IN" sz="2400" spc="32" strike="noStrike">
                <a:solidFill>
                  <a:srgbClr val="ffffff"/>
                </a:solidFill>
                <a:latin typeface="Verdana"/>
              </a:rPr>
              <a:t>c</a:t>
            </a:r>
            <a:r>
              <a:rPr b="1" lang="en-IN" sz="2400" spc="-131" strike="noStrike">
                <a:solidFill>
                  <a:srgbClr val="ffffff"/>
                </a:solidFill>
                <a:latin typeface="Verdana"/>
              </a:rPr>
              <a:t>r</a:t>
            </a:r>
            <a:r>
              <a:rPr b="1" lang="en-IN" sz="2400" spc="-72" strike="noStrike">
                <a:solidFill>
                  <a:srgbClr val="ffffff"/>
                </a:solidFill>
                <a:latin typeface="Verdana"/>
              </a:rPr>
              <a:t>i</a:t>
            </a:r>
            <a:r>
              <a:rPr b="1" lang="en-IN" sz="2400" spc="-1" strike="noStrike">
                <a:solidFill>
                  <a:srgbClr val="ffffff"/>
                </a:solidFill>
                <a:latin typeface="Verdana"/>
              </a:rPr>
              <a:t>p</a:t>
            </a:r>
            <a:r>
              <a:rPr b="1" lang="en-IN" sz="2400" spc="-12" strike="noStrike">
                <a:solidFill>
                  <a:srgbClr val="ffffff"/>
                </a:solidFill>
                <a:latin typeface="Verdana"/>
              </a:rPr>
              <a:t>t</a:t>
            </a:r>
            <a:r>
              <a:rPr b="1" lang="en-IN" sz="2400" spc="-19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2400" spc="-21" strike="noStrike">
                <a:solidFill>
                  <a:srgbClr val="ffffff"/>
                </a:solidFill>
                <a:latin typeface="Verdana"/>
              </a:rPr>
              <a:t>a</a:t>
            </a:r>
            <a:r>
              <a:rPr b="0" lang="en-IN" sz="2400" spc="100" strike="noStrike">
                <a:solidFill>
                  <a:srgbClr val="ffffff"/>
                </a:solidFill>
                <a:latin typeface="Verdana"/>
              </a:rPr>
              <a:t>n</a:t>
            </a:r>
            <a:r>
              <a:rPr b="0" lang="en-IN" sz="2400" spc="131" strike="noStrike">
                <a:solidFill>
                  <a:srgbClr val="ffffff"/>
                </a:solidFill>
                <a:latin typeface="Verdana"/>
              </a:rPr>
              <a:t>d</a:t>
            </a:r>
            <a:r>
              <a:rPr b="0" lang="en-IN" sz="2400" spc="-21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2400" spc="-15" strike="noStrike">
                <a:solidFill>
                  <a:srgbClr val="ffffff"/>
                </a:solidFill>
                <a:latin typeface="Verdana"/>
              </a:rPr>
              <a:t>i</a:t>
            </a:r>
            <a:r>
              <a:rPr b="0" lang="en-IN" sz="2400" spc="216" strike="noStrike">
                <a:solidFill>
                  <a:srgbClr val="ffffff"/>
                </a:solidFill>
                <a:latin typeface="Verdana"/>
              </a:rPr>
              <a:t>m</a:t>
            </a:r>
            <a:r>
              <a:rPr b="0" lang="en-IN" sz="2400" spc="126" strike="noStrike">
                <a:solidFill>
                  <a:srgbClr val="ffffff"/>
                </a:solidFill>
                <a:latin typeface="Verdana"/>
              </a:rPr>
              <a:t>p</a:t>
            </a:r>
            <a:r>
              <a:rPr b="0" lang="en-IN" sz="2400" spc="-92" strike="noStrike">
                <a:solidFill>
                  <a:srgbClr val="ffffff"/>
                </a:solidFill>
                <a:latin typeface="Verdana"/>
              </a:rPr>
              <a:t>r</a:t>
            </a:r>
            <a:r>
              <a:rPr b="0" lang="en-IN" sz="2400" spc="7" strike="noStrike">
                <a:solidFill>
                  <a:srgbClr val="ffffff"/>
                </a:solidFill>
                <a:latin typeface="Verdana"/>
              </a:rPr>
              <a:t>o</a:t>
            </a:r>
            <a:r>
              <a:rPr b="0" lang="en-IN" sz="2400" spc="-151" strike="noStrike">
                <a:solidFill>
                  <a:srgbClr val="ffffff"/>
                </a:solidFill>
                <a:latin typeface="Verdana"/>
              </a:rPr>
              <a:t>v</a:t>
            </a:r>
            <a:r>
              <a:rPr b="0" lang="en-IN" sz="2400" spc="18" strike="noStrike">
                <a:solidFill>
                  <a:srgbClr val="ffffff"/>
                </a:solidFill>
                <a:latin typeface="Verdana"/>
              </a:rPr>
              <a:t>e</a:t>
            </a:r>
            <a:r>
              <a:rPr b="0" lang="en-IN" sz="2400" spc="131" strike="noStrike">
                <a:solidFill>
                  <a:srgbClr val="ffffff"/>
                </a:solidFill>
                <a:latin typeface="Verdana"/>
              </a:rPr>
              <a:t>d</a:t>
            </a:r>
            <a:r>
              <a:rPr b="0" lang="en-IN" sz="2400" spc="-21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2400" spc="191" strike="noStrike">
                <a:solidFill>
                  <a:srgbClr val="ffffff"/>
                </a:solidFill>
                <a:latin typeface="Verdana"/>
              </a:rPr>
              <a:t>m</a:t>
            </a:r>
            <a:r>
              <a:rPr b="0" lang="en-IN" sz="2400" spc="-111" strike="noStrike">
                <a:solidFill>
                  <a:srgbClr val="ffffff"/>
                </a:solidFill>
                <a:latin typeface="Verdana"/>
              </a:rPr>
              <a:t>y</a:t>
            </a:r>
            <a:r>
              <a:rPr b="0" lang="en-IN" sz="2400" spc="-21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IN" sz="2400" spc="-1" strike="noStrike">
                <a:solidFill>
                  <a:srgbClr val="ffffff"/>
                </a:solidFill>
                <a:latin typeface="Verdana"/>
              </a:rPr>
              <a:t>d</a:t>
            </a:r>
            <a:r>
              <a:rPr b="1" lang="en-IN" sz="2400" spc="-46" strike="noStrike">
                <a:solidFill>
                  <a:srgbClr val="ffffff"/>
                </a:solidFill>
                <a:latin typeface="Verdana"/>
              </a:rPr>
              <a:t>e</a:t>
            </a:r>
            <a:r>
              <a:rPr b="1" lang="en-IN" sz="2400" spc="-1" strike="noStrike">
                <a:solidFill>
                  <a:srgbClr val="ffffff"/>
                </a:solidFill>
                <a:latin typeface="Verdana"/>
              </a:rPr>
              <a:t>b</a:t>
            </a:r>
            <a:r>
              <a:rPr b="1" lang="en-IN" sz="2400" spc="-41" strike="noStrike">
                <a:solidFill>
                  <a:srgbClr val="ffffff"/>
                </a:solidFill>
                <a:latin typeface="Verdana"/>
              </a:rPr>
              <a:t>u</a:t>
            </a:r>
            <a:r>
              <a:rPr b="1" lang="en-IN" sz="2400" spc="12" strike="noStrike">
                <a:solidFill>
                  <a:srgbClr val="ffffff"/>
                </a:solidFill>
                <a:latin typeface="Verdana"/>
              </a:rPr>
              <a:t>gg</a:t>
            </a:r>
            <a:r>
              <a:rPr b="1" lang="en-IN" sz="2400" spc="-72" strike="noStrike">
                <a:solidFill>
                  <a:srgbClr val="ffffff"/>
                </a:solidFill>
                <a:latin typeface="Verdana"/>
              </a:rPr>
              <a:t>i</a:t>
            </a:r>
            <a:r>
              <a:rPr b="1" lang="en-IN" sz="2400" spc="-12" strike="noStrike">
                <a:solidFill>
                  <a:srgbClr val="ffffff"/>
                </a:solidFill>
                <a:latin typeface="Verdana"/>
              </a:rPr>
              <a:t>n</a:t>
            </a:r>
            <a:r>
              <a:rPr b="1" lang="en-IN" sz="2400" spc="7" strike="noStrike">
                <a:solidFill>
                  <a:srgbClr val="ffffff"/>
                </a:solidFill>
                <a:latin typeface="Verdana"/>
              </a:rPr>
              <a:t>g  </a:t>
            </a:r>
            <a:r>
              <a:rPr b="1" lang="en-IN" sz="2400" spc="-106" strike="noStrike">
                <a:solidFill>
                  <a:srgbClr val="ffffff"/>
                </a:solidFill>
                <a:latin typeface="Verdana"/>
              </a:rPr>
              <a:t>skills</a:t>
            </a:r>
            <a:r>
              <a:rPr b="0" lang="en-IN" sz="2400" spc="-106" strike="noStrike">
                <a:solidFill>
                  <a:srgbClr val="ffffff"/>
                </a:solidFill>
                <a:latin typeface="Verdana"/>
              </a:rPr>
              <a:t>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object 5"/>
          <p:cNvSpPr/>
          <p:nvPr/>
        </p:nvSpPr>
        <p:spPr>
          <a:xfrm>
            <a:off x="1968480" y="711360"/>
            <a:ext cx="5186160" cy="26640"/>
          </a:xfrm>
          <a:custGeom>
            <a:avLst/>
            <a:gdLst>
              <a:gd name="textAreaLeft" fmla="*/ 0 w 5186160"/>
              <a:gd name="textAreaRight" fmla="*/ 5187960 w 5186160"/>
              <a:gd name="textAreaTop" fmla="*/ 0 h 26640"/>
              <a:gd name="textAreaBottom" fmla="*/ 28440 h 26640"/>
            </a:gdLst>
            <a:ahLst/>
            <a:rect l="textAreaLeft" t="textAreaTop" r="textAreaRight" b="textAreaBottom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object 2"/>
          <p:cNvGrpSpPr/>
          <p:nvPr/>
        </p:nvGrpSpPr>
        <p:grpSpPr>
          <a:xfrm>
            <a:off x="0" y="0"/>
            <a:ext cx="18249840" cy="8285040"/>
            <a:chOff x="0" y="0"/>
            <a:chExt cx="18249840" cy="8285040"/>
          </a:xfrm>
        </p:grpSpPr>
        <p:pic>
          <p:nvPicPr>
            <p:cNvPr id="68" name="object 3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8948160" cy="8138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9" name="object 4" descr=""/>
            <p:cNvPicPr/>
            <p:nvPr/>
          </p:nvPicPr>
          <p:blipFill>
            <a:blip r:embed="rId2"/>
            <a:stretch/>
          </p:blipFill>
          <p:spPr>
            <a:xfrm>
              <a:off x="8955360" y="0"/>
              <a:ext cx="9294480" cy="828504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18286200" cy="10285200"/>
          </a:xfrm>
          <a:prstGeom prst="rect">
            <a:avLst/>
          </a:prstGeom>
          <a:ln w="0">
            <a:noFill/>
          </a:ln>
        </p:spPr>
      </p:pic>
      <p:sp>
        <p:nvSpPr>
          <p:cNvPr id="71" name="object 3"/>
          <p:cNvSpPr/>
          <p:nvPr/>
        </p:nvSpPr>
        <p:spPr>
          <a:xfrm>
            <a:off x="1954800" y="4346640"/>
            <a:ext cx="6152760" cy="330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0" lang="en-IN" sz="2700" spc="-1" strike="noStrike">
                <a:solidFill>
                  <a:srgbClr val="ffffff"/>
                </a:solidFill>
                <a:latin typeface="Verdana"/>
              </a:rPr>
              <a:t>The</a:t>
            </a:r>
            <a:r>
              <a:rPr b="0" lang="en-IN" sz="2700" spc="-24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IN" sz="2700" spc="-21" strike="noStrike">
                <a:solidFill>
                  <a:srgbClr val="ffffff"/>
                </a:solidFill>
                <a:latin typeface="Verdana"/>
              </a:rPr>
              <a:t>P</a:t>
            </a:r>
            <a:r>
              <a:rPr b="1" lang="en-IN" sz="2700" spc="-92" strike="noStrike">
                <a:solidFill>
                  <a:srgbClr val="ffffff"/>
                </a:solidFill>
                <a:latin typeface="Verdana"/>
              </a:rPr>
              <a:t>ersonal</a:t>
            </a:r>
            <a:r>
              <a:rPr b="1" lang="en-IN" sz="2700" spc="-14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IN" sz="2700" spc="-1" strike="noStrike">
                <a:solidFill>
                  <a:srgbClr val="ffffff"/>
                </a:solidFill>
                <a:latin typeface="Verdana"/>
              </a:rPr>
              <a:t>W</a:t>
            </a:r>
            <a:r>
              <a:rPr b="1" lang="en-IN" sz="2700" spc="-32" strike="noStrike">
                <a:solidFill>
                  <a:srgbClr val="ffffff"/>
                </a:solidFill>
                <a:latin typeface="Verdana"/>
              </a:rPr>
              <a:t>eb</a:t>
            </a:r>
            <a:r>
              <a:rPr b="1" lang="en-IN" sz="2700" spc="-66" strike="noStrike">
                <a:solidFill>
                  <a:srgbClr val="ffffff"/>
                </a:solidFill>
                <a:latin typeface="Verdana"/>
              </a:rPr>
              <a:t>p</a:t>
            </a:r>
            <a:r>
              <a:rPr b="1" lang="en-IN" sz="2700" spc="-97" strike="noStrike">
                <a:solidFill>
                  <a:srgbClr val="ffffff"/>
                </a:solidFill>
                <a:latin typeface="Verdana"/>
              </a:rPr>
              <a:t>a</a:t>
            </a:r>
            <a:r>
              <a:rPr b="1" lang="en-IN" sz="2700" spc="-26" strike="noStrike">
                <a:solidFill>
                  <a:srgbClr val="ffffff"/>
                </a:solidFill>
                <a:latin typeface="Verdana"/>
              </a:rPr>
              <a:t>ge</a:t>
            </a:r>
            <a:r>
              <a:rPr b="1" lang="en-IN" sz="2700" spc="-2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2700" spc="32" strike="noStrike">
                <a:solidFill>
                  <a:srgbClr val="ffffff"/>
                </a:solidFill>
                <a:latin typeface="Verdana"/>
              </a:rPr>
              <a:t>p</a:t>
            </a:r>
            <a:r>
              <a:rPr b="0" lang="en-IN" sz="2700" spc="-12" strike="noStrike">
                <a:solidFill>
                  <a:srgbClr val="ffffff"/>
                </a:solidFill>
                <a:latin typeface="Verdana"/>
              </a:rPr>
              <a:t>r</a:t>
            </a:r>
            <a:r>
              <a:rPr b="0" lang="en-IN" sz="2700" spc="-1" strike="noStrike">
                <a:solidFill>
                  <a:srgbClr val="ffffff"/>
                </a:solidFill>
                <a:latin typeface="Verdana"/>
              </a:rPr>
              <a:t>oje</a:t>
            </a:r>
            <a:r>
              <a:rPr b="0" lang="en-IN" sz="2700" spc="1" strike="noStrike">
                <a:solidFill>
                  <a:srgbClr val="ffffff"/>
                </a:solidFill>
                <a:latin typeface="Verdana"/>
              </a:rPr>
              <a:t>c</a:t>
            </a:r>
            <a:r>
              <a:rPr b="0" lang="en-IN" sz="2700" spc="18" strike="noStrike">
                <a:solidFill>
                  <a:srgbClr val="ffffff"/>
                </a:solidFill>
                <a:latin typeface="Verdana"/>
              </a:rPr>
              <a:t>t  </a:t>
            </a:r>
            <a:r>
              <a:rPr b="0" lang="en-IN" sz="2700" spc="-52" strike="noStrike">
                <a:solidFill>
                  <a:srgbClr val="ffffff"/>
                </a:solidFill>
                <a:latin typeface="Verdana"/>
              </a:rPr>
              <a:t>se</a:t>
            </a:r>
            <a:r>
              <a:rPr b="0" lang="en-IN" sz="2700" spc="-1" strike="noStrike">
                <a:solidFill>
                  <a:srgbClr val="ffffff"/>
                </a:solidFill>
                <a:latin typeface="Verdana"/>
              </a:rPr>
              <a:t>r</a:t>
            </a:r>
            <a:r>
              <a:rPr b="0" lang="en-IN" sz="2700" spc="-182" strike="noStrike">
                <a:solidFill>
                  <a:srgbClr val="ffffff"/>
                </a:solidFill>
                <a:latin typeface="Verdana"/>
              </a:rPr>
              <a:t>v</a:t>
            </a:r>
            <a:r>
              <a:rPr b="0" lang="en-IN" sz="2700" spc="72" strike="noStrike">
                <a:solidFill>
                  <a:srgbClr val="ffffff"/>
                </a:solidFill>
                <a:latin typeface="Verdana"/>
              </a:rPr>
              <a:t>ed</a:t>
            </a:r>
            <a:r>
              <a:rPr b="0" lang="en-IN" sz="2700" spc="-24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2700" spc="-60" strike="noStrike">
                <a:solidFill>
                  <a:srgbClr val="ffffff"/>
                </a:solidFill>
                <a:latin typeface="Verdana"/>
              </a:rPr>
              <a:t>as</a:t>
            </a:r>
            <a:r>
              <a:rPr b="0" lang="en-IN" sz="2700" spc="-24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2700" spc="-32" strike="noStrike">
                <a:solidFill>
                  <a:srgbClr val="ffffff"/>
                </a:solidFill>
                <a:latin typeface="Verdana"/>
              </a:rPr>
              <a:t>a</a:t>
            </a:r>
            <a:r>
              <a:rPr b="0" lang="en-IN" sz="2700" spc="-24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2700" spc="21" strike="noStrike">
                <a:solidFill>
                  <a:srgbClr val="ffffff"/>
                </a:solidFill>
                <a:latin typeface="Verdana"/>
              </a:rPr>
              <a:t>digital</a:t>
            </a:r>
            <a:r>
              <a:rPr b="0" lang="en-IN" sz="2700" spc="-24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2700" spc="32" strike="noStrike">
                <a:solidFill>
                  <a:srgbClr val="ffffff"/>
                </a:solidFill>
                <a:latin typeface="Verdana"/>
              </a:rPr>
              <a:t>po</a:t>
            </a:r>
            <a:r>
              <a:rPr b="0" lang="en-IN" sz="2700" spc="58" strike="noStrike">
                <a:solidFill>
                  <a:srgbClr val="ffffff"/>
                </a:solidFill>
                <a:latin typeface="Verdana"/>
              </a:rPr>
              <a:t>r</a:t>
            </a:r>
            <a:r>
              <a:rPr b="0" lang="en-IN" sz="2700" spc="-7" strike="noStrike">
                <a:solidFill>
                  <a:srgbClr val="ffffff"/>
                </a:solidFill>
                <a:latin typeface="Verdana"/>
              </a:rPr>
              <a:t>t</a:t>
            </a:r>
            <a:r>
              <a:rPr b="0" lang="en-IN" sz="2700" spc="-32" strike="noStrike">
                <a:solidFill>
                  <a:srgbClr val="ffffff"/>
                </a:solidFill>
                <a:latin typeface="Verdana"/>
              </a:rPr>
              <a:t>f</a:t>
            </a:r>
            <a:r>
              <a:rPr b="0" lang="en-IN" sz="2700" spc="1" strike="noStrike">
                <a:solidFill>
                  <a:srgbClr val="ffffff"/>
                </a:solidFill>
                <a:latin typeface="Verdana"/>
              </a:rPr>
              <a:t>olio  </a:t>
            </a:r>
            <a:r>
              <a:rPr b="0" lang="en-IN" sz="2700" spc="12" strike="noStrike">
                <a:solidFill>
                  <a:srgbClr val="ffffff"/>
                </a:solidFill>
                <a:latin typeface="Verdana"/>
              </a:rPr>
              <a:t>sh</a:t>
            </a:r>
            <a:r>
              <a:rPr b="0" lang="en-IN" sz="2700" spc="-21" strike="noStrike">
                <a:solidFill>
                  <a:srgbClr val="ffffff"/>
                </a:solidFill>
                <a:latin typeface="Verdana"/>
              </a:rPr>
              <a:t>o</a:t>
            </a:r>
            <a:r>
              <a:rPr b="0" lang="en-IN" sz="2700" spc="100" strike="noStrike">
                <a:solidFill>
                  <a:srgbClr val="ffffff"/>
                </a:solidFill>
                <a:latin typeface="Verdana"/>
              </a:rPr>
              <a:t>w</a:t>
            </a:r>
            <a:r>
              <a:rPr b="0" lang="en-IN" sz="2700" spc="26" strike="noStrike">
                <a:solidFill>
                  <a:srgbClr val="ffffff"/>
                </a:solidFill>
                <a:latin typeface="Verdana"/>
              </a:rPr>
              <a:t>casing</a:t>
            </a:r>
            <a:r>
              <a:rPr b="0" lang="en-IN" sz="2700" spc="-24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2700" spc="191" strike="noStrike">
                <a:solidFill>
                  <a:srgbClr val="ffffff"/>
                </a:solidFill>
                <a:latin typeface="Verdana"/>
              </a:rPr>
              <a:t>m</a:t>
            </a:r>
            <a:r>
              <a:rPr b="0" lang="en-IN" sz="2700" spc="-137" strike="noStrike">
                <a:solidFill>
                  <a:srgbClr val="ffffff"/>
                </a:solidFill>
                <a:latin typeface="Verdana"/>
              </a:rPr>
              <a:t>y</a:t>
            </a:r>
            <a:r>
              <a:rPr b="0" lang="en-IN" sz="2700" spc="-24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2700" spc="-35" strike="noStrike">
                <a:solidFill>
                  <a:srgbClr val="ffffff"/>
                </a:solidFill>
                <a:latin typeface="Verdana"/>
              </a:rPr>
              <a:t>skills</a:t>
            </a:r>
            <a:r>
              <a:rPr b="0" lang="en-IN" sz="2700" spc="-24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2700" spc="60" strike="noStrike">
                <a:solidFill>
                  <a:srgbClr val="ffffff"/>
                </a:solidFill>
                <a:latin typeface="Verdana"/>
              </a:rPr>
              <a:t>and</a:t>
            </a:r>
            <a:r>
              <a:rPr b="0" lang="en-IN" sz="2700" spc="-24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2700" spc="32" strike="noStrike">
                <a:solidFill>
                  <a:srgbClr val="ffffff"/>
                </a:solidFill>
                <a:latin typeface="Verdana"/>
              </a:rPr>
              <a:t>p</a:t>
            </a:r>
            <a:r>
              <a:rPr b="0" lang="en-IN" sz="2700" spc="-12" strike="noStrike">
                <a:solidFill>
                  <a:srgbClr val="ffffff"/>
                </a:solidFill>
                <a:latin typeface="Verdana"/>
              </a:rPr>
              <a:t>r</a:t>
            </a:r>
            <a:r>
              <a:rPr b="0" lang="en-IN" sz="2700" spc="-1" strike="noStrike">
                <a:solidFill>
                  <a:srgbClr val="ffffff"/>
                </a:solidFill>
                <a:latin typeface="Verdana"/>
              </a:rPr>
              <a:t>oje</a:t>
            </a:r>
            <a:r>
              <a:rPr b="0" lang="en-IN" sz="2700" spc="1" strike="noStrike">
                <a:solidFill>
                  <a:srgbClr val="ffffff"/>
                </a:solidFill>
                <a:latin typeface="Verdana"/>
              </a:rPr>
              <a:t>c</a:t>
            </a:r>
            <a:r>
              <a:rPr b="0" lang="en-IN" sz="2700" spc="-160" strike="noStrike">
                <a:solidFill>
                  <a:srgbClr val="ffffff"/>
                </a:solidFill>
                <a:latin typeface="Verdana"/>
              </a:rPr>
              <a:t>ts.</a:t>
            </a:r>
            <a:r>
              <a:rPr b="0" lang="en-IN" sz="2700" spc="-24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2700" spc="-290" strike="noStrike">
                <a:solidFill>
                  <a:srgbClr val="ffffff"/>
                </a:solidFill>
                <a:latin typeface="Verdana"/>
              </a:rPr>
              <a:t>I  </a:t>
            </a:r>
            <a:r>
              <a:rPr b="0" lang="en-IN" sz="2700" spc="32" strike="noStrike">
                <a:solidFill>
                  <a:srgbClr val="ffffff"/>
                </a:solidFill>
                <a:latin typeface="Verdana"/>
              </a:rPr>
              <a:t>employed </a:t>
            </a:r>
            <a:r>
              <a:rPr b="1" lang="en-IN" sz="2700" spc="-72" strike="noStrike">
                <a:solidFill>
                  <a:srgbClr val="ffffff"/>
                </a:solidFill>
                <a:latin typeface="Verdana"/>
              </a:rPr>
              <a:t>HTML </a:t>
            </a:r>
            <a:r>
              <a:rPr b="0" lang="en-IN" sz="2700" spc="-26" strike="noStrike">
                <a:solidFill>
                  <a:srgbClr val="ffffff"/>
                </a:solidFill>
                <a:latin typeface="Verdana"/>
              </a:rPr>
              <a:t>for </a:t>
            </a:r>
            <a:r>
              <a:rPr b="0" lang="en-IN" sz="2700" spc="-32" strike="noStrike">
                <a:solidFill>
                  <a:srgbClr val="ffffff"/>
                </a:solidFill>
                <a:latin typeface="Verdana"/>
              </a:rPr>
              <a:t>structure, </a:t>
            </a:r>
            <a:r>
              <a:rPr b="1" lang="en-IN" sz="2700" spc="-111" strike="noStrike">
                <a:solidFill>
                  <a:srgbClr val="ffffff"/>
                </a:solidFill>
                <a:latin typeface="Verdana"/>
              </a:rPr>
              <a:t>CSS </a:t>
            </a:r>
            <a:r>
              <a:rPr b="1" lang="en-IN" sz="2700" spc="-91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2700" spc="-60" strike="noStrike">
                <a:solidFill>
                  <a:srgbClr val="ffffff"/>
                </a:solidFill>
                <a:latin typeface="Verdana"/>
              </a:rPr>
              <a:t>f</a:t>
            </a:r>
            <a:r>
              <a:rPr b="0" lang="en-IN" sz="2700" spc="-12" strike="noStrike">
                <a:solidFill>
                  <a:srgbClr val="ffffff"/>
                </a:solidFill>
                <a:latin typeface="Verdana"/>
              </a:rPr>
              <a:t>or</a:t>
            </a:r>
            <a:r>
              <a:rPr b="0" lang="en-IN" sz="2700" spc="-24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2700" spc="-35" strike="noStrike">
                <a:solidFill>
                  <a:srgbClr val="ffffff"/>
                </a:solidFill>
                <a:latin typeface="Verdana"/>
              </a:rPr>
              <a:t>s</a:t>
            </a:r>
            <a:r>
              <a:rPr b="0" lang="en-IN" sz="2700" spc="-55" strike="noStrike">
                <a:solidFill>
                  <a:srgbClr val="ffffff"/>
                </a:solidFill>
                <a:latin typeface="Verdana"/>
              </a:rPr>
              <a:t>t</a:t>
            </a:r>
            <a:r>
              <a:rPr b="0" lang="en-IN" sz="2700" spc="-52" strike="noStrike">
                <a:solidFill>
                  <a:srgbClr val="ffffff"/>
                </a:solidFill>
                <a:latin typeface="Verdana"/>
              </a:rPr>
              <a:t>yling</a:t>
            </a:r>
            <a:r>
              <a:rPr b="0" lang="en-IN" sz="2700" spc="-24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2700" spc="-12" strike="noStrike">
                <a:solidFill>
                  <a:srgbClr val="ffffff"/>
                </a:solidFill>
                <a:latin typeface="Verdana"/>
              </a:rPr>
              <a:t>elements.  </a:t>
            </a:r>
            <a:r>
              <a:rPr b="0" lang="en-IN" sz="2700" spc="-32" strike="noStrike">
                <a:solidFill>
                  <a:srgbClr val="ffffff"/>
                </a:solidFill>
                <a:latin typeface="Verdana"/>
              </a:rPr>
              <a:t>This</a:t>
            </a:r>
            <a:r>
              <a:rPr b="0" lang="en-IN" sz="2700" spc="-24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2700" spc="32" strike="noStrike">
                <a:solidFill>
                  <a:srgbClr val="ffffff"/>
                </a:solidFill>
                <a:latin typeface="Verdana"/>
              </a:rPr>
              <a:t>p</a:t>
            </a:r>
            <a:r>
              <a:rPr b="0" lang="en-IN" sz="2700" spc="-12" strike="noStrike">
                <a:solidFill>
                  <a:srgbClr val="ffffff"/>
                </a:solidFill>
                <a:latin typeface="Verdana"/>
              </a:rPr>
              <a:t>r</a:t>
            </a:r>
            <a:r>
              <a:rPr b="0" lang="en-IN" sz="2700" spc="-1" strike="noStrike">
                <a:solidFill>
                  <a:srgbClr val="ffffff"/>
                </a:solidFill>
                <a:latin typeface="Verdana"/>
              </a:rPr>
              <a:t>oje</a:t>
            </a:r>
            <a:r>
              <a:rPr b="0" lang="en-IN" sz="2700" spc="1" strike="noStrike">
                <a:solidFill>
                  <a:srgbClr val="ffffff"/>
                </a:solidFill>
                <a:latin typeface="Verdana"/>
              </a:rPr>
              <a:t>c</a:t>
            </a:r>
            <a:r>
              <a:rPr b="0" lang="en-IN" sz="2700" spc="18" strike="noStrike">
                <a:solidFill>
                  <a:srgbClr val="ffffff"/>
                </a:solidFill>
                <a:latin typeface="Verdana"/>
              </a:rPr>
              <a:t>t</a:t>
            </a:r>
            <a:r>
              <a:rPr b="0" lang="en-IN" sz="2700" spc="-24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2700" spc="100" strike="noStrike">
                <a:solidFill>
                  <a:srgbClr val="ffffff"/>
                </a:solidFill>
                <a:latin typeface="Verdana"/>
              </a:rPr>
              <a:t>w</a:t>
            </a:r>
            <a:r>
              <a:rPr b="0" lang="en-IN" sz="2700" spc="-60" strike="noStrike">
                <a:solidFill>
                  <a:srgbClr val="ffffff"/>
                </a:solidFill>
                <a:latin typeface="Verdana"/>
              </a:rPr>
              <a:t>as</a:t>
            </a:r>
            <a:r>
              <a:rPr b="0" lang="en-IN" sz="2700" spc="-24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2700" spc="21" strike="noStrike">
                <a:solidFill>
                  <a:srgbClr val="ffffff"/>
                </a:solidFill>
                <a:latin typeface="Verdana"/>
              </a:rPr>
              <a:t>instrumental</a:t>
            </a:r>
            <a:r>
              <a:rPr b="0" lang="en-IN" sz="2700" spc="-24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2700" spc="32" strike="noStrike">
                <a:solidFill>
                  <a:srgbClr val="ffffff"/>
                </a:solidFill>
                <a:latin typeface="Verdana"/>
              </a:rPr>
              <a:t>in  </a:t>
            </a:r>
            <a:r>
              <a:rPr b="0" lang="en-IN" sz="2700" spc="60" strike="noStrike">
                <a:solidFill>
                  <a:srgbClr val="ffffff"/>
                </a:solidFill>
                <a:latin typeface="Verdana"/>
              </a:rPr>
              <a:t>enhan</a:t>
            </a:r>
            <a:r>
              <a:rPr b="0" lang="en-IN" sz="2700" spc="26" strike="noStrike">
                <a:solidFill>
                  <a:srgbClr val="ffffff"/>
                </a:solidFill>
                <a:latin typeface="Verdana"/>
              </a:rPr>
              <a:t>c</a:t>
            </a:r>
            <a:r>
              <a:rPr b="0" lang="en-IN" sz="2700" spc="72" strike="noStrike">
                <a:solidFill>
                  <a:srgbClr val="ffffff"/>
                </a:solidFill>
                <a:latin typeface="Verdana"/>
              </a:rPr>
              <a:t>ing</a:t>
            </a:r>
            <a:r>
              <a:rPr b="0" lang="en-IN" sz="2700" spc="-24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2700" spc="191" strike="noStrike">
                <a:solidFill>
                  <a:srgbClr val="ffffff"/>
                </a:solidFill>
                <a:latin typeface="Verdana"/>
              </a:rPr>
              <a:t>m</a:t>
            </a:r>
            <a:r>
              <a:rPr b="0" lang="en-IN" sz="2700" spc="-137" strike="noStrike">
                <a:solidFill>
                  <a:srgbClr val="ffffff"/>
                </a:solidFill>
                <a:latin typeface="Verdana"/>
              </a:rPr>
              <a:t>y</a:t>
            </a:r>
            <a:r>
              <a:rPr b="0" lang="en-IN" sz="2700" spc="-24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IN" sz="2700" spc="-111" strike="noStrike">
                <a:solidFill>
                  <a:srgbClr val="ffffff"/>
                </a:solidFill>
                <a:latin typeface="Verdana"/>
              </a:rPr>
              <a:t>w</a:t>
            </a:r>
            <a:r>
              <a:rPr b="1" lang="en-IN" sz="2700" spc="-41" strike="noStrike">
                <a:solidFill>
                  <a:srgbClr val="ffffff"/>
                </a:solidFill>
                <a:latin typeface="Verdana"/>
              </a:rPr>
              <a:t>eb</a:t>
            </a:r>
            <a:r>
              <a:rPr b="1" lang="en-IN" sz="2700" spc="-14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IN" sz="2700" spc="-52" strike="noStrike">
                <a:solidFill>
                  <a:srgbClr val="ffffff"/>
                </a:solidFill>
                <a:latin typeface="Verdana"/>
              </a:rPr>
              <a:t>design</a:t>
            </a:r>
            <a:r>
              <a:rPr b="1" lang="en-IN" sz="2700" spc="-22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2700" spc="52" strike="noStrike">
                <a:solidFill>
                  <a:srgbClr val="ffffff"/>
                </a:solidFill>
                <a:latin typeface="Verdana"/>
              </a:rPr>
              <a:t>and  </a:t>
            </a:r>
            <a:r>
              <a:rPr b="1" lang="en-IN" sz="2700" spc="1" strike="noStrike">
                <a:solidFill>
                  <a:srgbClr val="ffffff"/>
                </a:solidFill>
                <a:latin typeface="Verdana"/>
              </a:rPr>
              <a:t>c</a:t>
            </a:r>
            <a:r>
              <a:rPr b="1" lang="en-IN" sz="2700" spc="-52" strike="noStrike">
                <a:solidFill>
                  <a:srgbClr val="ffffff"/>
                </a:solidFill>
                <a:latin typeface="Verdana"/>
              </a:rPr>
              <a:t>on</a:t>
            </a:r>
            <a:r>
              <a:rPr b="1" lang="en-IN" sz="2700" spc="-80" strike="noStrike">
                <a:solidFill>
                  <a:srgbClr val="ffffff"/>
                </a:solidFill>
                <a:latin typeface="Verdana"/>
              </a:rPr>
              <a:t>t</a:t>
            </a:r>
            <a:r>
              <a:rPr b="1" lang="en-IN" sz="2700" spc="-46" strike="noStrike">
                <a:solidFill>
                  <a:srgbClr val="ffffff"/>
                </a:solidFill>
                <a:latin typeface="Verdana"/>
              </a:rPr>
              <a:t>ent</a:t>
            </a:r>
            <a:r>
              <a:rPr b="1" lang="en-IN" sz="2700" spc="-14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IN" sz="2700" spc="-97" strike="noStrike">
                <a:solidFill>
                  <a:srgbClr val="ffffff"/>
                </a:solidFill>
                <a:latin typeface="Verdana"/>
              </a:rPr>
              <a:t>p</a:t>
            </a:r>
            <a:r>
              <a:rPr b="1" lang="en-IN" sz="2700" spc="-92" strike="noStrike">
                <a:solidFill>
                  <a:srgbClr val="ffffff"/>
                </a:solidFill>
                <a:latin typeface="Verdana"/>
              </a:rPr>
              <a:t>r</a:t>
            </a:r>
            <a:r>
              <a:rPr b="1" lang="en-IN" sz="2700" spc="-66" strike="noStrike">
                <a:solidFill>
                  <a:srgbClr val="ffffff"/>
                </a:solidFill>
                <a:latin typeface="Verdana"/>
              </a:rPr>
              <a:t>esentation</a:t>
            </a:r>
            <a:r>
              <a:rPr b="1" lang="en-IN" sz="2700" spc="-2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2700" spc="-41" strike="noStrike">
                <a:solidFill>
                  <a:srgbClr val="ffffff"/>
                </a:solidFill>
                <a:latin typeface="Verdana"/>
              </a:rPr>
              <a:t>abilities.</a:t>
            </a:r>
            <a:endParaRPr b="0" lang="en-IN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2084760" y="986400"/>
            <a:ext cx="5473800" cy="3152160"/>
          </a:xfrm>
          <a:prstGeom prst="rect">
            <a:avLst/>
          </a:prstGeom>
          <a:noFill/>
          <a:ln w="0">
            <a:noFill/>
          </a:ln>
        </p:spPr>
        <p:txBody>
          <a:bodyPr lIns="0" rIns="0" tIns="140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11"/>
              </a:spcBef>
              <a:buNone/>
              <a:tabLst>
                <a:tab algn="l" pos="0"/>
              </a:tabLst>
            </a:pPr>
            <a:r>
              <a:rPr b="1" lang="en-IN" sz="5300" spc="-120" strike="noStrike">
                <a:solidFill>
                  <a:srgbClr val="ffab40"/>
                </a:solidFill>
                <a:latin typeface="Verdana"/>
              </a:rPr>
              <a:t>Project </a:t>
            </a:r>
            <a:r>
              <a:rPr b="1" lang="en-IN" sz="5300" spc="-605" strike="noStrike">
                <a:solidFill>
                  <a:srgbClr val="ffab40"/>
                </a:solidFill>
                <a:latin typeface="Verdana"/>
              </a:rPr>
              <a:t>2: </a:t>
            </a:r>
            <a:r>
              <a:rPr b="1" lang="en-IN" sz="5300" spc="-1801" strike="noStrike">
                <a:solidFill>
                  <a:srgbClr val="ffab40"/>
                </a:solidFill>
                <a:latin typeface="Verdana"/>
              </a:rPr>
              <a:t> </a:t>
            </a:r>
            <a:r>
              <a:rPr b="1" lang="en-IN" sz="5300" spc="-145" strike="noStrike">
                <a:solidFill>
                  <a:srgbClr val="ffab40"/>
                </a:solidFill>
                <a:latin typeface="Verdana"/>
              </a:rPr>
              <a:t>Personal </a:t>
            </a:r>
            <a:r>
              <a:rPr b="1" lang="en-IN" sz="5300" spc="-140" strike="noStrike">
                <a:solidFill>
                  <a:srgbClr val="ffab40"/>
                </a:solidFill>
                <a:latin typeface="Verdana"/>
              </a:rPr>
              <a:t> </a:t>
            </a:r>
            <a:r>
              <a:rPr b="1" lang="en-IN" sz="5300" spc="12" strike="noStrike">
                <a:solidFill>
                  <a:srgbClr val="ffab40"/>
                </a:solidFill>
                <a:latin typeface="Verdana"/>
              </a:rPr>
              <a:t>W</a:t>
            </a:r>
            <a:r>
              <a:rPr b="1" lang="en-IN" sz="5300" spc="-41" strike="noStrike">
                <a:solidFill>
                  <a:srgbClr val="ffab40"/>
                </a:solidFill>
                <a:latin typeface="Verdana"/>
              </a:rPr>
              <a:t>eb</a:t>
            </a:r>
            <a:r>
              <a:rPr b="1" lang="en-IN" sz="5300" spc="-106" strike="noStrike">
                <a:solidFill>
                  <a:srgbClr val="ffab40"/>
                </a:solidFill>
                <a:latin typeface="Verdana"/>
              </a:rPr>
              <a:t>p</a:t>
            </a:r>
            <a:r>
              <a:rPr b="1" lang="en-IN" sz="5300" spc="-165" strike="noStrike">
                <a:solidFill>
                  <a:srgbClr val="ffab40"/>
                </a:solidFill>
                <a:latin typeface="Verdana"/>
              </a:rPr>
              <a:t>a</a:t>
            </a:r>
            <a:r>
              <a:rPr b="1" lang="en-IN" sz="5300" spc="-32" strike="noStrike">
                <a:solidFill>
                  <a:srgbClr val="ffab40"/>
                </a:solidFill>
                <a:latin typeface="Verdana"/>
              </a:rPr>
              <a:t>ge</a:t>
            </a:r>
            <a:endParaRPr b="0" lang="en-IN" sz="5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object 5"/>
          <p:cNvSpPr/>
          <p:nvPr/>
        </p:nvSpPr>
        <p:spPr>
          <a:xfrm>
            <a:off x="1968480" y="711360"/>
            <a:ext cx="5186160" cy="26640"/>
          </a:xfrm>
          <a:custGeom>
            <a:avLst/>
            <a:gdLst>
              <a:gd name="textAreaLeft" fmla="*/ 0 w 5186160"/>
              <a:gd name="textAreaRight" fmla="*/ 5187960 w 5186160"/>
              <a:gd name="textAreaTop" fmla="*/ 0 h 26640"/>
              <a:gd name="textAreaBottom" fmla="*/ 28440 h 26640"/>
            </a:gdLst>
            <a:ahLst/>
            <a:rect l="textAreaLeft" t="textAreaTop" r="textAreaRight" b="textAreaBottom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4" name="object 6" descr=""/>
          <p:cNvPicPr/>
          <p:nvPr/>
        </p:nvPicPr>
        <p:blipFill>
          <a:blip r:embed="rId2"/>
          <a:stretch/>
        </p:blipFill>
        <p:spPr>
          <a:xfrm>
            <a:off x="10264320" y="914040"/>
            <a:ext cx="5636880" cy="845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18286200" cy="10285200"/>
          </a:xfrm>
          <a:prstGeom prst="rect">
            <a:avLst/>
          </a:prstGeom>
          <a:ln w="0">
            <a:noFill/>
          </a:ln>
        </p:spPr>
      </p:pic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955880" y="1115280"/>
            <a:ext cx="9159840" cy="173088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n-IN" sz="4800" spc="-66" strike="noStrike">
                <a:solidFill>
                  <a:srgbClr val="ffab40"/>
                </a:solidFill>
                <a:latin typeface="Verdana"/>
              </a:rPr>
              <a:t>Webpage</a:t>
            </a:r>
            <a:r>
              <a:rPr b="1" lang="en-IN" sz="4800" spc="-270" strike="noStrike">
                <a:solidFill>
                  <a:srgbClr val="ffab40"/>
                </a:solidFill>
                <a:latin typeface="Verdana"/>
              </a:rPr>
              <a:t> </a:t>
            </a:r>
            <a:r>
              <a:rPr b="1" lang="en-IN" sz="4800" spc="-97" strike="noStrike">
                <a:solidFill>
                  <a:srgbClr val="ffab40"/>
                </a:solidFill>
                <a:latin typeface="Verdana"/>
              </a:rPr>
              <a:t>Design</a:t>
            </a:r>
            <a:r>
              <a:rPr b="1" lang="en-IN" sz="4800" spc="-270" strike="noStrike">
                <a:solidFill>
                  <a:srgbClr val="ffab40"/>
                </a:solidFill>
                <a:latin typeface="Verdana"/>
              </a:rPr>
              <a:t> </a:t>
            </a:r>
            <a:r>
              <a:rPr b="1" lang="en-IN" sz="4800" spc="-100" strike="noStrike">
                <a:solidFill>
                  <a:srgbClr val="ffab40"/>
                </a:solidFill>
                <a:latin typeface="Verdana"/>
              </a:rPr>
              <a:t>Highlights</a:t>
            </a:r>
            <a:endParaRPr b="0" lang="en-IN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object 4"/>
          <p:cNvSpPr/>
          <p:nvPr/>
        </p:nvSpPr>
        <p:spPr>
          <a:xfrm>
            <a:off x="1954800" y="2615040"/>
            <a:ext cx="5269320" cy="544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99000"/>
              </a:lnSpc>
              <a:spcBef>
                <a:spcPts val="105"/>
              </a:spcBef>
            </a:pPr>
            <a:r>
              <a:rPr b="0" lang="en-IN" sz="3000" spc="-1" strike="noStrike">
                <a:solidFill>
                  <a:srgbClr val="ffffff"/>
                </a:solidFill>
                <a:latin typeface="Verdana"/>
              </a:rPr>
              <a:t>The</a:t>
            </a:r>
            <a:r>
              <a:rPr b="0" lang="en-IN" sz="3000" spc="-27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3000" spc="287" strike="noStrike">
                <a:solidFill>
                  <a:srgbClr val="ffffff"/>
                </a:solidFill>
                <a:latin typeface="Verdana"/>
              </a:rPr>
              <a:t>P</a:t>
            </a:r>
            <a:r>
              <a:rPr b="0" lang="en-IN" sz="3000" spc="-35" strike="noStrike">
                <a:solidFill>
                  <a:srgbClr val="ffffff"/>
                </a:solidFill>
                <a:latin typeface="Verdana"/>
              </a:rPr>
              <a:t>er</a:t>
            </a:r>
            <a:r>
              <a:rPr b="0" lang="en-IN" sz="3000" spc="-1" strike="noStrike">
                <a:solidFill>
                  <a:srgbClr val="ffffff"/>
                </a:solidFill>
                <a:latin typeface="Verdana"/>
              </a:rPr>
              <a:t>sonal</a:t>
            </a:r>
            <a:r>
              <a:rPr b="0" lang="en-IN" sz="3000" spc="-27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3000" spc="188" strike="noStrike">
                <a:solidFill>
                  <a:srgbClr val="ffffff"/>
                </a:solidFill>
                <a:latin typeface="Verdana"/>
              </a:rPr>
              <a:t>W</a:t>
            </a:r>
            <a:r>
              <a:rPr b="0" lang="en-IN" sz="3000" spc="100" strike="noStrike">
                <a:solidFill>
                  <a:srgbClr val="ffffff"/>
                </a:solidFill>
                <a:latin typeface="Verdana"/>
              </a:rPr>
              <a:t>eb</a:t>
            </a:r>
            <a:r>
              <a:rPr b="0" lang="en-IN" sz="3000" spc="97" strike="noStrike">
                <a:solidFill>
                  <a:srgbClr val="ffffff"/>
                </a:solidFill>
                <a:latin typeface="Verdana"/>
              </a:rPr>
              <a:t>p</a:t>
            </a:r>
            <a:r>
              <a:rPr b="0" lang="en-IN" sz="3000" spc="32" strike="noStrike">
                <a:solidFill>
                  <a:srgbClr val="ffffff"/>
                </a:solidFill>
                <a:latin typeface="Verdana"/>
              </a:rPr>
              <a:t>age  </a:t>
            </a:r>
            <a:r>
              <a:rPr b="0" lang="en-IN" sz="3000" spc="-72" strike="noStrike">
                <a:solidFill>
                  <a:srgbClr val="ffffff"/>
                </a:solidFill>
                <a:latin typeface="Verdana"/>
              </a:rPr>
              <a:t>f</a:t>
            </a:r>
            <a:r>
              <a:rPr b="0" lang="en-IN" sz="3000" spc="-26" strike="noStrike">
                <a:solidFill>
                  <a:srgbClr val="ffffff"/>
                </a:solidFill>
                <a:latin typeface="Verdana"/>
              </a:rPr>
              <a:t>e</a:t>
            </a:r>
            <a:r>
              <a:rPr b="0" lang="en-IN" sz="3000" spc="-1" strike="noStrike">
                <a:solidFill>
                  <a:srgbClr val="ffffff"/>
                </a:solidFill>
                <a:latin typeface="Verdana"/>
              </a:rPr>
              <a:t>atu</a:t>
            </a:r>
            <a:r>
              <a:rPr b="0" lang="en-IN" sz="3000" spc="-35" strike="noStrike">
                <a:solidFill>
                  <a:srgbClr val="ffffff"/>
                </a:solidFill>
                <a:latin typeface="Verdana"/>
              </a:rPr>
              <a:t>r</a:t>
            </a:r>
            <a:r>
              <a:rPr b="0" lang="en-IN" sz="3000" spc="-41" strike="noStrike">
                <a:solidFill>
                  <a:srgbClr val="ffffff"/>
                </a:solidFill>
                <a:latin typeface="Verdana"/>
              </a:rPr>
              <a:t>es</a:t>
            </a:r>
            <a:r>
              <a:rPr b="0" lang="en-IN" sz="3000" spc="-27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3000" spc="-35" strike="noStrike">
                <a:solidFill>
                  <a:srgbClr val="ffffff"/>
                </a:solidFill>
                <a:latin typeface="Verdana"/>
              </a:rPr>
              <a:t>a</a:t>
            </a:r>
            <a:r>
              <a:rPr b="0" lang="en-IN" sz="3000" spc="-27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IN" sz="3000" spc="18" strike="noStrike">
                <a:solidFill>
                  <a:srgbClr val="ffffff"/>
                </a:solidFill>
                <a:latin typeface="Verdana"/>
              </a:rPr>
              <a:t>c</a:t>
            </a:r>
            <a:r>
              <a:rPr b="1" lang="en-IN" sz="3000" spc="-55" strike="noStrike">
                <a:solidFill>
                  <a:srgbClr val="ffffff"/>
                </a:solidFill>
                <a:latin typeface="Verdana"/>
              </a:rPr>
              <a:t>l</a:t>
            </a:r>
            <a:r>
              <a:rPr b="1" lang="en-IN" sz="3000" spc="-151" strike="noStrike">
                <a:solidFill>
                  <a:srgbClr val="ffffff"/>
                </a:solidFill>
                <a:latin typeface="Verdana"/>
              </a:rPr>
              <a:t>e</a:t>
            </a:r>
            <a:r>
              <a:rPr b="1" lang="en-IN" sz="3000" spc="-86" strike="noStrike">
                <a:solidFill>
                  <a:srgbClr val="ffffff"/>
                </a:solidFill>
                <a:latin typeface="Verdana"/>
              </a:rPr>
              <a:t>an</a:t>
            </a:r>
            <a:r>
              <a:rPr b="1" lang="en-IN" sz="3000" spc="-15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IN" sz="3000" spc="-72" strike="noStrike">
                <a:solidFill>
                  <a:srgbClr val="ffffff"/>
                </a:solidFill>
                <a:latin typeface="Verdana"/>
              </a:rPr>
              <a:t>l</a:t>
            </a:r>
            <a:r>
              <a:rPr b="1" lang="en-IN" sz="3000" spc="-171" strike="noStrike">
                <a:solidFill>
                  <a:srgbClr val="ffffff"/>
                </a:solidFill>
                <a:latin typeface="Verdana"/>
              </a:rPr>
              <a:t>a</a:t>
            </a:r>
            <a:r>
              <a:rPr b="1" lang="en-IN" sz="3000" spc="-140" strike="noStrike">
                <a:solidFill>
                  <a:srgbClr val="ffffff"/>
                </a:solidFill>
                <a:latin typeface="Verdana"/>
              </a:rPr>
              <a:t>y</a:t>
            </a:r>
            <a:r>
              <a:rPr b="1" lang="en-IN" sz="3000" spc="-52" strike="noStrike">
                <a:solidFill>
                  <a:srgbClr val="ffffff"/>
                </a:solidFill>
                <a:latin typeface="Verdana"/>
              </a:rPr>
              <a:t>out</a:t>
            </a:r>
            <a:r>
              <a:rPr b="0" lang="en-IN" sz="3000" spc="-452" strike="noStrike">
                <a:solidFill>
                  <a:srgbClr val="ffffff"/>
                </a:solidFill>
                <a:latin typeface="Verdana"/>
              </a:rPr>
              <a:t>,  </a:t>
            </a:r>
            <a:r>
              <a:rPr b="0" lang="en-IN" sz="3000" spc="-26" strike="noStrike">
                <a:solidFill>
                  <a:srgbClr val="ffffff"/>
                </a:solidFill>
                <a:latin typeface="Verdana"/>
              </a:rPr>
              <a:t>e</a:t>
            </a:r>
            <a:r>
              <a:rPr b="0" lang="en-IN" sz="3000" spc="-72" strike="noStrike">
                <a:solidFill>
                  <a:srgbClr val="ffffff"/>
                </a:solidFill>
                <a:latin typeface="Verdana"/>
              </a:rPr>
              <a:t>a</a:t>
            </a:r>
            <a:r>
              <a:rPr b="0" lang="en-IN" sz="3000" spc="-97" strike="noStrike">
                <a:solidFill>
                  <a:srgbClr val="ffffff"/>
                </a:solidFill>
                <a:latin typeface="Verdana"/>
              </a:rPr>
              <a:t>s</a:t>
            </a:r>
            <a:r>
              <a:rPr b="0" lang="en-IN" sz="3000" spc="-151" strike="noStrike">
                <a:solidFill>
                  <a:srgbClr val="ffffff"/>
                </a:solidFill>
                <a:latin typeface="Verdana"/>
              </a:rPr>
              <a:t>y</a:t>
            </a:r>
            <a:r>
              <a:rPr b="0" lang="en-IN" sz="3000" spc="-27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3000" spc="38" strike="noStrike">
                <a:solidFill>
                  <a:srgbClr val="ffffff"/>
                </a:solidFill>
                <a:latin typeface="Verdana"/>
              </a:rPr>
              <a:t>n</a:t>
            </a:r>
            <a:r>
              <a:rPr b="0" lang="en-IN" sz="3000" spc="1" strike="noStrike">
                <a:solidFill>
                  <a:srgbClr val="ffffff"/>
                </a:solidFill>
                <a:latin typeface="Verdana"/>
              </a:rPr>
              <a:t>a</a:t>
            </a:r>
            <a:r>
              <a:rPr b="0" lang="en-IN" sz="3000" spc="-32" strike="noStrike">
                <a:solidFill>
                  <a:srgbClr val="ffffff"/>
                </a:solidFill>
                <a:latin typeface="Verdana"/>
              </a:rPr>
              <a:t>vigation,</a:t>
            </a:r>
            <a:r>
              <a:rPr b="0" lang="en-IN" sz="3000" spc="-27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3000" spc="58" strike="noStrike">
                <a:solidFill>
                  <a:srgbClr val="ffffff"/>
                </a:solidFill>
                <a:latin typeface="Verdana"/>
              </a:rPr>
              <a:t>and  </a:t>
            </a:r>
            <a:r>
              <a:rPr b="0" lang="en-IN" sz="3000" spc="-120" strike="noStrike">
                <a:solidFill>
                  <a:srgbClr val="ffffff"/>
                </a:solidFill>
                <a:latin typeface="Verdana"/>
              </a:rPr>
              <a:t>r</a:t>
            </a:r>
            <a:r>
              <a:rPr b="0" lang="en-IN" sz="3000" spc="-1" strike="noStrike">
                <a:solidFill>
                  <a:srgbClr val="ffffff"/>
                </a:solidFill>
                <a:latin typeface="Verdana"/>
              </a:rPr>
              <a:t>esponsi</a:t>
            </a:r>
            <a:r>
              <a:rPr b="0" lang="en-IN" sz="3000" spc="-46" strike="noStrike">
                <a:solidFill>
                  <a:srgbClr val="ffffff"/>
                </a:solidFill>
                <a:latin typeface="Verdana"/>
              </a:rPr>
              <a:t>v</a:t>
            </a:r>
            <a:r>
              <a:rPr b="0" lang="en-IN" sz="3000" spc="7" strike="noStrike">
                <a:solidFill>
                  <a:srgbClr val="ffffff"/>
                </a:solidFill>
                <a:latin typeface="Verdana"/>
              </a:rPr>
              <a:t>e</a:t>
            </a:r>
            <a:r>
              <a:rPr b="0" lang="en-IN" sz="3000" spc="-27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3000" spc="-12" strike="noStrike">
                <a:solidFill>
                  <a:srgbClr val="ffffff"/>
                </a:solidFill>
                <a:latin typeface="Verdana"/>
              </a:rPr>
              <a:t>design.</a:t>
            </a:r>
            <a:r>
              <a:rPr b="0" lang="en-IN" sz="3000" spc="-27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3000" spc="-321" strike="noStrike">
                <a:solidFill>
                  <a:srgbClr val="ffffff"/>
                </a:solidFill>
                <a:latin typeface="Verdana"/>
              </a:rPr>
              <a:t>I  </a:t>
            </a:r>
            <a:r>
              <a:rPr b="0" lang="en-IN" sz="3000" spc="-72" strike="noStrike">
                <a:solidFill>
                  <a:srgbClr val="ffffff"/>
                </a:solidFill>
                <a:latin typeface="Verdana"/>
              </a:rPr>
              <a:t>f</a:t>
            </a:r>
            <a:r>
              <a:rPr b="0" lang="en-IN" sz="3000" spc="52" strike="noStrike">
                <a:solidFill>
                  <a:srgbClr val="ffffff"/>
                </a:solidFill>
                <a:latin typeface="Verdana"/>
              </a:rPr>
              <a:t>ocused</a:t>
            </a:r>
            <a:r>
              <a:rPr b="0" lang="en-IN" sz="3000" spc="-27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3000" spc="77" strike="noStrike">
                <a:solidFill>
                  <a:srgbClr val="ffffff"/>
                </a:solidFill>
                <a:latin typeface="Verdana"/>
              </a:rPr>
              <a:t>on</a:t>
            </a:r>
            <a:r>
              <a:rPr b="0" lang="en-IN" sz="3000" spc="-27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3000" spc="12" strike="noStrike">
                <a:solidFill>
                  <a:srgbClr val="ffffff"/>
                </a:solidFill>
                <a:latin typeface="Verdana"/>
              </a:rPr>
              <a:t>c</a:t>
            </a:r>
            <a:r>
              <a:rPr b="0" lang="en-IN" sz="3000" spc="-21" strike="noStrike">
                <a:solidFill>
                  <a:srgbClr val="ffffff"/>
                </a:solidFill>
                <a:latin typeface="Verdana"/>
              </a:rPr>
              <a:t>r</a:t>
            </a:r>
            <a:r>
              <a:rPr b="0" lang="en-IN" sz="3000" spc="-26" strike="noStrike">
                <a:solidFill>
                  <a:srgbClr val="ffffff"/>
                </a:solidFill>
                <a:latin typeface="Verdana"/>
              </a:rPr>
              <a:t>e</a:t>
            </a:r>
            <a:r>
              <a:rPr b="0" lang="en-IN" sz="3000" spc="46" strike="noStrike">
                <a:solidFill>
                  <a:srgbClr val="ffffff"/>
                </a:solidFill>
                <a:latin typeface="Verdana"/>
              </a:rPr>
              <a:t>ating</a:t>
            </a:r>
            <a:r>
              <a:rPr b="0" lang="en-IN" sz="3000" spc="-27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3000" spc="-26" strike="noStrike">
                <a:solidFill>
                  <a:srgbClr val="ffffff"/>
                </a:solidFill>
                <a:latin typeface="Verdana"/>
              </a:rPr>
              <a:t>a  </a:t>
            </a:r>
            <a:r>
              <a:rPr b="0" lang="en-IN" sz="3000" spc="-52" strike="noStrike">
                <a:solidFill>
                  <a:srgbClr val="ffffff"/>
                </a:solidFill>
                <a:latin typeface="Verdana"/>
              </a:rPr>
              <a:t>visually</a:t>
            </a:r>
            <a:r>
              <a:rPr b="0" lang="en-IN" sz="3000" spc="-27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3000" spc="66" strike="noStrike">
                <a:solidFill>
                  <a:srgbClr val="ffffff"/>
                </a:solidFill>
                <a:latin typeface="Verdana"/>
              </a:rPr>
              <a:t>app</a:t>
            </a:r>
            <a:r>
              <a:rPr b="0" lang="en-IN" sz="3000" spc="18" strike="noStrike">
                <a:solidFill>
                  <a:srgbClr val="ffffff"/>
                </a:solidFill>
                <a:latin typeface="Verdana"/>
              </a:rPr>
              <a:t>e</a:t>
            </a:r>
            <a:r>
              <a:rPr b="0" lang="en-IN" sz="3000" spc="38" strike="noStrike">
                <a:solidFill>
                  <a:srgbClr val="ffffff"/>
                </a:solidFill>
                <a:latin typeface="Verdana"/>
              </a:rPr>
              <a:t>aling</a:t>
            </a:r>
            <a:r>
              <a:rPr b="0" lang="en-IN" sz="3000" spc="-27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3000" spc="38" strike="noStrike">
                <a:solidFill>
                  <a:srgbClr val="ffffff"/>
                </a:solidFill>
                <a:latin typeface="Verdana"/>
              </a:rPr>
              <a:t>in</a:t>
            </a:r>
            <a:r>
              <a:rPr b="0" lang="en-IN" sz="3000" spc="-15" strike="noStrike">
                <a:solidFill>
                  <a:srgbClr val="ffffff"/>
                </a:solidFill>
                <a:latin typeface="Verdana"/>
              </a:rPr>
              <a:t>t</a:t>
            </a:r>
            <a:r>
              <a:rPr b="0" lang="en-IN" sz="3000" spc="-35" strike="noStrike">
                <a:solidFill>
                  <a:srgbClr val="ffffff"/>
                </a:solidFill>
                <a:latin typeface="Verdana"/>
              </a:rPr>
              <a:t>er</a:t>
            </a:r>
            <a:r>
              <a:rPr b="0" lang="en-IN" sz="3000" spc="-55" strike="noStrike">
                <a:solidFill>
                  <a:srgbClr val="ffffff"/>
                </a:solidFill>
                <a:latin typeface="Verdana"/>
              </a:rPr>
              <a:t>f</a:t>
            </a:r>
            <a:r>
              <a:rPr b="0" lang="en-IN" sz="3000" spc="38" strike="noStrike">
                <a:solidFill>
                  <a:srgbClr val="ffffff"/>
                </a:solidFill>
                <a:latin typeface="Verdana"/>
              </a:rPr>
              <a:t>a</a:t>
            </a:r>
            <a:r>
              <a:rPr b="0" lang="en-IN" sz="3000" spc="-1" strike="noStrike">
                <a:solidFill>
                  <a:srgbClr val="ffffff"/>
                </a:solidFill>
                <a:latin typeface="Verdana"/>
              </a:rPr>
              <a:t>c</a:t>
            </a:r>
            <a:r>
              <a:rPr b="0" lang="en-IN" sz="3000" spc="1" strike="noStrike">
                <a:solidFill>
                  <a:srgbClr val="ffffff"/>
                </a:solidFill>
                <a:latin typeface="Verdana"/>
              </a:rPr>
              <a:t>e  </a:t>
            </a:r>
            <a:r>
              <a:rPr b="0" lang="en-IN" sz="3000" spc="26" strike="noStrike">
                <a:solidFill>
                  <a:srgbClr val="ffffff"/>
                </a:solidFill>
                <a:latin typeface="Verdana"/>
              </a:rPr>
              <a:t>that</a:t>
            </a:r>
            <a:r>
              <a:rPr b="0" lang="en-IN" sz="3000" spc="-27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3000" spc="-120" strike="noStrike">
                <a:solidFill>
                  <a:srgbClr val="ffffff"/>
                </a:solidFill>
                <a:latin typeface="Verdana"/>
              </a:rPr>
              <a:t>r</a:t>
            </a:r>
            <a:r>
              <a:rPr b="0" lang="en-IN" sz="3000" spc="18" strike="noStrike">
                <a:solidFill>
                  <a:srgbClr val="ffffff"/>
                </a:solidFill>
                <a:latin typeface="Verdana"/>
              </a:rPr>
              <a:t>eﬂe</a:t>
            </a:r>
            <a:r>
              <a:rPr b="0" lang="en-IN" sz="3000" spc="26" strike="noStrike">
                <a:solidFill>
                  <a:srgbClr val="ffffff"/>
                </a:solidFill>
                <a:latin typeface="Verdana"/>
              </a:rPr>
              <a:t>c</a:t>
            </a:r>
            <a:r>
              <a:rPr b="0" lang="en-IN" sz="3000" spc="-35" strike="noStrike">
                <a:solidFill>
                  <a:srgbClr val="ffffff"/>
                </a:solidFill>
                <a:latin typeface="Verdana"/>
              </a:rPr>
              <a:t>ts</a:t>
            </a:r>
            <a:r>
              <a:rPr b="0" lang="en-IN" sz="3000" spc="-27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3000" spc="222" strike="noStrike">
                <a:solidFill>
                  <a:srgbClr val="ffffff"/>
                </a:solidFill>
                <a:latin typeface="Verdana"/>
              </a:rPr>
              <a:t>m</a:t>
            </a:r>
            <a:r>
              <a:rPr b="0" lang="en-IN" sz="3000" spc="-151" strike="noStrike">
                <a:solidFill>
                  <a:srgbClr val="ffffff"/>
                </a:solidFill>
                <a:latin typeface="Verdana"/>
              </a:rPr>
              <a:t>y</a:t>
            </a:r>
            <a:r>
              <a:rPr b="0" lang="en-IN" sz="3000" spc="-27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IN" sz="3000" spc="-80" strike="noStrike">
                <a:solidFill>
                  <a:srgbClr val="ffffff"/>
                </a:solidFill>
                <a:latin typeface="Verdana"/>
              </a:rPr>
              <a:t>personal  </a:t>
            </a:r>
            <a:r>
              <a:rPr b="1" lang="en-IN" sz="3000" spc="-15" strike="noStrike">
                <a:solidFill>
                  <a:srgbClr val="ffffff"/>
                </a:solidFill>
                <a:latin typeface="Verdana"/>
              </a:rPr>
              <a:t>b</a:t>
            </a:r>
            <a:r>
              <a:rPr b="1" lang="en-IN" sz="3000" spc="-270" strike="noStrike">
                <a:solidFill>
                  <a:srgbClr val="ffffff"/>
                </a:solidFill>
                <a:latin typeface="Verdana"/>
              </a:rPr>
              <a:t>r</a:t>
            </a:r>
            <a:r>
              <a:rPr b="1" lang="en-IN" sz="3000" spc="-86" strike="noStrike">
                <a:solidFill>
                  <a:srgbClr val="ffffff"/>
                </a:solidFill>
                <a:latin typeface="Verdana"/>
              </a:rPr>
              <a:t>a</a:t>
            </a:r>
            <a:r>
              <a:rPr b="1" lang="en-IN" sz="3000" spc="-72" strike="noStrike">
                <a:solidFill>
                  <a:srgbClr val="ffffff"/>
                </a:solidFill>
                <a:latin typeface="Verdana"/>
              </a:rPr>
              <a:t>n</a:t>
            </a:r>
            <a:r>
              <a:rPr b="1" lang="en-IN" sz="3000" spc="-7" strike="noStrike">
                <a:solidFill>
                  <a:srgbClr val="ffffff"/>
                </a:solidFill>
                <a:latin typeface="Verdana"/>
              </a:rPr>
              <a:t>d</a:t>
            </a:r>
            <a:r>
              <a:rPr b="0" lang="en-IN" sz="3000" spc="-460" strike="noStrike">
                <a:solidFill>
                  <a:srgbClr val="ffffff"/>
                </a:solidFill>
                <a:latin typeface="Verdana"/>
              </a:rPr>
              <a:t>.</a:t>
            </a:r>
            <a:r>
              <a:rPr b="0" lang="en-IN" sz="3000" spc="-27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3000" spc="-32" strike="noStrike">
                <a:solidFill>
                  <a:srgbClr val="ffffff"/>
                </a:solidFill>
                <a:latin typeface="Verdana"/>
              </a:rPr>
              <a:t>This</a:t>
            </a:r>
            <a:r>
              <a:rPr b="0" lang="en-IN" sz="3000" spc="-27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3000" spc="38" strike="noStrike">
                <a:solidFill>
                  <a:srgbClr val="ffffff"/>
                </a:solidFill>
                <a:latin typeface="Verdana"/>
              </a:rPr>
              <a:t>p</a:t>
            </a:r>
            <a:r>
              <a:rPr b="0" lang="en-IN" sz="3000" spc="-7" strike="noStrike">
                <a:solidFill>
                  <a:srgbClr val="ffffff"/>
                </a:solidFill>
                <a:latin typeface="Verdana"/>
              </a:rPr>
              <a:t>r</a:t>
            </a:r>
            <a:r>
              <a:rPr b="0" lang="en-IN" sz="3000" spc="-1" strike="noStrike">
                <a:solidFill>
                  <a:srgbClr val="ffffff"/>
                </a:solidFill>
                <a:latin typeface="Verdana"/>
              </a:rPr>
              <a:t>oje</a:t>
            </a:r>
            <a:r>
              <a:rPr b="0" lang="en-IN" sz="3000" spc="1" strike="noStrike">
                <a:solidFill>
                  <a:srgbClr val="ffffff"/>
                </a:solidFill>
                <a:latin typeface="Verdana"/>
              </a:rPr>
              <a:t>c</a:t>
            </a:r>
            <a:r>
              <a:rPr b="0" lang="en-IN" sz="3000" spc="21" strike="noStrike">
                <a:solidFill>
                  <a:srgbClr val="ffffff"/>
                </a:solidFill>
                <a:latin typeface="Verdana"/>
              </a:rPr>
              <a:t>t</a:t>
            </a:r>
            <a:r>
              <a:rPr b="0" lang="en-IN" sz="3000" spc="-27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3000" spc="60" strike="noStrike">
                <a:solidFill>
                  <a:srgbClr val="ffffff"/>
                </a:solidFill>
                <a:latin typeface="Verdana"/>
              </a:rPr>
              <a:t>not</a:t>
            </a:r>
            <a:r>
              <a:rPr b="0" lang="en-IN" sz="3000" spc="-27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3000" spc="-1" strike="noStrike">
                <a:solidFill>
                  <a:srgbClr val="ffffff"/>
                </a:solidFill>
                <a:latin typeface="Verdana"/>
              </a:rPr>
              <a:t>only  </a:t>
            </a:r>
            <a:r>
              <a:rPr b="0" lang="en-IN" sz="3000" spc="77" strike="noStrike">
                <a:solidFill>
                  <a:srgbClr val="ffffff"/>
                </a:solidFill>
                <a:latin typeface="Verdana"/>
              </a:rPr>
              <a:t>imp</a:t>
            </a:r>
            <a:r>
              <a:rPr b="0" lang="en-IN" sz="3000" spc="7" strike="noStrike">
                <a:solidFill>
                  <a:srgbClr val="ffffff"/>
                </a:solidFill>
                <a:latin typeface="Verdana"/>
              </a:rPr>
              <a:t>r</a:t>
            </a:r>
            <a:r>
              <a:rPr b="0" lang="en-IN" sz="3000" spc="1" strike="noStrike">
                <a:solidFill>
                  <a:srgbClr val="ffffff"/>
                </a:solidFill>
                <a:latin typeface="Verdana"/>
              </a:rPr>
              <a:t>o</a:t>
            </a:r>
            <a:r>
              <a:rPr b="0" lang="en-IN" sz="3000" spc="-197" strike="noStrike">
                <a:solidFill>
                  <a:srgbClr val="ffffff"/>
                </a:solidFill>
                <a:latin typeface="Verdana"/>
              </a:rPr>
              <a:t>v</a:t>
            </a:r>
            <a:r>
              <a:rPr b="0" lang="en-IN" sz="3000" spc="77" strike="noStrike">
                <a:solidFill>
                  <a:srgbClr val="ffffff"/>
                </a:solidFill>
                <a:latin typeface="Verdana"/>
              </a:rPr>
              <a:t>ed</a:t>
            </a:r>
            <a:r>
              <a:rPr b="0" lang="en-IN" sz="3000" spc="-27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3000" spc="222" strike="noStrike">
                <a:solidFill>
                  <a:srgbClr val="ffffff"/>
                </a:solidFill>
                <a:latin typeface="Verdana"/>
              </a:rPr>
              <a:t>m</a:t>
            </a:r>
            <a:r>
              <a:rPr b="0" lang="en-IN" sz="3000" spc="-151" strike="noStrike">
                <a:solidFill>
                  <a:srgbClr val="ffffff"/>
                </a:solidFill>
                <a:latin typeface="Verdana"/>
              </a:rPr>
              <a:t>y</a:t>
            </a:r>
            <a:r>
              <a:rPr b="0" lang="en-IN" sz="3000" spc="-27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IN" sz="3000" spc="-55" strike="noStrike">
                <a:solidFill>
                  <a:srgbClr val="ffffff"/>
                </a:solidFill>
                <a:latin typeface="Verdana"/>
              </a:rPr>
              <a:t>design</a:t>
            </a:r>
            <a:r>
              <a:rPr b="1" lang="en-IN" sz="3000" spc="-15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IN" sz="3000" spc="-80" strike="noStrike">
                <a:solidFill>
                  <a:srgbClr val="ffffff"/>
                </a:solidFill>
                <a:latin typeface="Verdana"/>
              </a:rPr>
              <a:t>skills  </a:t>
            </a:r>
            <a:r>
              <a:rPr b="0" lang="en-IN" sz="3000" spc="92" strike="noStrike">
                <a:solidFill>
                  <a:srgbClr val="ffffff"/>
                </a:solidFill>
                <a:latin typeface="Verdana"/>
              </a:rPr>
              <a:t>but</a:t>
            </a:r>
            <a:r>
              <a:rPr b="0" lang="en-IN" sz="3000" spc="-27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3000" spc="-26" strike="noStrike">
                <a:solidFill>
                  <a:srgbClr val="ffffff"/>
                </a:solidFill>
                <a:latin typeface="Verdana"/>
              </a:rPr>
              <a:t>also</a:t>
            </a:r>
            <a:r>
              <a:rPr b="0" lang="en-IN" sz="3000" spc="-27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3000" spc="222" strike="noStrike">
                <a:solidFill>
                  <a:srgbClr val="ffffff"/>
                </a:solidFill>
                <a:latin typeface="Verdana"/>
              </a:rPr>
              <a:t>m</a:t>
            </a:r>
            <a:r>
              <a:rPr b="0" lang="en-IN" sz="3000" spc="-151" strike="noStrike">
                <a:solidFill>
                  <a:srgbClr val="ffffff"/>
                </a:solidFill>
                <a:latin typeface="Verdana"/>
              </a:rPr>
              <a:t>y</a:t>
            </a:r>
            <a:r>
              <a:rPr b="0" lang="en-IN" sz="3000" spc="-27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IN" sz="3000" spc="60" strike="noStrike">
                <a:solidFill>
                  <a:srgbClr val="ffffff"/>
                </a:solidFill>
                <a:latin typeface="Verdana"/>
              </a:rPr>
              <a:t>unde</a:t>
            </a:r>
            <a:r>
              <a:rPr b="0" lang="en-IN" sz="3000" spc="26" strike="noStrike">
                <a:solidFill>
                  <a:srgbClr val="ffffff"/>
                </a:solidFill>
                <a:latin typeface="Verdana"/>
              </a:rPr>
              <a:t>r</a:t>
            </a:r>
            <a:r>
              <a:rPr b="0" lang="en-IN" sz="3000" spc="41" strike="noStrike">
                <a:solidFill>
                  <a:srgbClr val="ffffff"/>
                </a:solidFill>
                <a:latin typeface="Verdana"/>
              </a:rPr>
              <a:t>standing  </a:t>
            </a:r>
            <a:r>
              <a:rPr b="0" lang="en-IN" sz="3000" spc="-1" strike="noStrike">
                <a:solidFill>
                  <a:srgbClr val="ffffff"/>
                </a:solidFill>
                <a:latin typeface="Verdana"/>
              </a:rPr>
              <a:t>of</a:t>
            </a:r>
            <a:r>
              <a:rPr b="0" lang="en-IN" sz="3000" spc="-27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IN" sz="3000" spc="-111" strike="noStrike">
                <a:solidFill>
                  <a:srgbClr val="ffffff"/>
                </a:solidFill>
                <a:latin typeface="Verdana"/>
              </a:rPr>
              <a:t>user</a:t>
            </a:r>
            <a:r>
              <a:rPr b="1" lang="en-IN" sz="3000" spc="-15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IN" sz="3000" spc="-60" strike="noStrike">
                <a:solidFill>
                  <a:srgbClr val="ffffff"/>
                </a:solidFill>
                <a:latin typeface="Verdana"/>
              </a:rPr>
              <a:t>e</a:t>
            </a:r>
            <a:r>
              <a:rPr b="1" lang="en-IN" sz="3000" spc="-41" strike="noStrike">
                <a:solidFill>
                  <a:srgbClr val="ffffff"/>
                </a:solidFill>
                <a:latin typeface="Verdana"/>
              </a:rPr>
              <a:t>n</a:t>
            </a:r>
            <a:r>
              <a:rPr b="1" lang="en-IN" sz="3000" spc="-55" strike="noStrike">
                <a:solidFill>
                  <a:srgbClr val="ffffff"/>
                </a:solidFill>
                <a:latin typeface="Verdana"/>
              </a:rPr>
              <a:t>g</a:t>
            </a:r>
            <a:r>
              <a:rPr b="1" lang="en-IN" sz="3000" spc="-35" strike="noStrike">
                <a:solidFill>
                  <a:srgbClr val="ffffff"/>
                </a:solidFill>
                <a:latin typeface="Verdana"/>
              </a:rPr>
              <a:t>a</a:t>
            </a:r>
            <a:r>
              <a:rPr b="1" lang="en-IN" sz="3000" spc="-26" strike="noStrike">
                <a:solidFill>
                  <a:srgbClr val="ffffff"/>
                </a:solidFill>
                <a:latin typeface="Verdana"/>
              </a:rPr>
              <a:t>ge</a:t>
            </a:r>
            <a:r>
              <a:rPr b="1" lang="en-IN" sz="3000" spc="-21" strike="noStrike">
                <a:solidFill>
                  <a:srgbClr val="ffffff"/>
                </a:solidFill>
                <a:latin typeface="Verdana"/>
              </a:rPr>
              <a:t>m</a:t>
            </a:r>
            <a:r>
              <a:rPr b="1" lang="en-IN" sz="3000" spc="-52" strike="noStrike">
                <a:solidFill>
                  <a:srgbClr val="ffffff"/>
                </a:solidFill>
                <a:latin typeface="Verdana"/>
              </a:rPr>
              <a:t>ent</a:t>
            </a:r>
            <a:r>
              <a:rPr b="0" lang="en-IN" sz="3000" spc="-460" strike="noStrike">
                <a:solidFill>
                  <a:srgbClr val="ffffff"/>
                </a:solidFill>
                <a:latin typeface="Verdana"/>
              </a:rPr>
              <a:t>.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object 5"/>
          <p:cNvSpPr/>
          <p:nvPr/>
        </p:nvSpPr>
        <p:spPr>
          <a:xfrm>
            <a:off x="1968480" y="711360"/>
            <a:ext cx="5186160" cy="26640"/>
          </a:xfrm>
          <a:custGeom>
            <a:avLst/>
            <a:gdLst>
              <a:gd name="textAreaLeft" fmla="*/ 0 w 5186160"/>
              <a:gd name="textAreaRight" fmla="*/ 5187960 w 5186160"/>
              <a:gd name="textAreaTop" fmla="*/ 0 h 26640"/>
              <a:gd name="textAreaBottom" fmla="*/ 28440 h 26640"/>
            </a:gdLst>
            <a:ahLst/>
            <a:rect l="textAreaLeft" t="textAreaTop" r="textAreaRight" b="textAreaBottom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9" name="object 6" descr=""/>
          <p:cNvPicPr/>
          <p:nvPr/>
        </p:nvPicPr>
        <p:blipFill>
          <a:blip r:embed="rId2"/>
          <a:stretch/>
        </p:blipFill>
        <p:spPr>
          <a:xfrm>
            <a:off x="9876600" y="2638080"/>
            <a:ext cx="6665760" cy="6094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18286200" cy="9870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Application>LibreOffice/7.6.4.1$Windows_X86_64 LibreOffice_project/e19e193f88cd6c0525a17fb7a176ed8e6a3e2aa1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2024-10-05T13:46:42Z</dcterms:created>
  <dc:creator/>
  <dc:description/>
  <dc:language>en-IN</dc:language>
  <cp:lastModifiedBy/>
  <dcterms:modified xsi:type="dcterms:W3CDTF">2024-10-17T22:58:09Z</dcterms:modified>
  <cp:revision>5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2024-10-05T00:00:00Z</vt:filetime>
  </property>
  <property fmtid="{D5CDD505-2E9C-101B-9397-08002B2CF9AE}" pid="3" name="Creator">
    <vt:lpwstr>Chromium</vt:lpwstr>
  </property>
  <property fmtid="{D5CDD505-2E9C-101B-9397-08002B2CF9AE}" pid="4" name="LastSaved">
    <vt:filetime>2024-10-05T00:00:00Z</vt:filetime>
  </property>
  <property fmtid="{D5CDD505-2E9C-101B-9397-08002B2CF9AE}" pid="5" name="PresentationFormat">
    <vt:lpwstr>On-screen Show (4:3)</vt:lpwstr>
  </property>
</Properties>
</file>